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57" d="100"/>
          <a:sy n="57" d="100"/>
        </p:scale>
        <p:origin x="12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n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 dirty="0">
                <a:solidFill>
                  <a:schemeClr val="accent1"/>
                </a:solidFill>
              </a:rPr>
              <a:t>JANUARY</a:t>
            </a:r>
          </a:p>
        </p:txBody>
      </p:sp>
      <p:sp>
        <p:nvSpPr>
          <p:cNvPr id="178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20FDB726-CB3E-4BB1-AF0A-76A1E9A733C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id="{CCE40A03-05DE-45EC-B08C-E7100BCEB2E2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D160FB0C-16F7-4FB3-AE68-B47920C5A5C5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5F1D3C0B-1682-48C2-9EA1-FCE858CD3862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1721BBAE-BADA-4D8B-9F40-9C0DDEF22AEA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8BECAE33-EF47-49A7-91F6-06CA9097EFE5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4ED08B7C-DA00-4894-8CC7-2BBA5BAAD6CC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C381DF5E-5F40-4003-BBC7-4451CD5B962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3A27EDD7-C15D-44B0-951E-1B34C0E609B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423ACD1C-61A3-451D-AD92-73C693F833F5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EF1972EE-C6F5-4CC6-90BD-06A3CD543061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C16E7F7C-5EC5-4C10-84C8-E4C264B4C5FB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84DCF7A0-134C-4A6F-9DCC-615544A00A82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CEA61468-8E8A-4433-B734-84AA37D9DD3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D7CF189C-6954-4D78-B4C2-C5B41E76EA47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255473CB-9AC6-445C-96D6-9980D0570E01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>
                <a:extLst>
                  <a:ext uri="{FF2B5EF4-FFF2-40B4-BE49-F238E27FC236}">
                    <a16:creationId xmlns:a16="http://schemas.microsoft.com/office/drawing/2014/main" id="{3D2FCB87-4AAB-4991-93BA-827E47E4EB43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9B93255A-1D1A-4528-9FD3-F53180B2B913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9919920-01FE-4980-9378-0204E370E436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BE767CD5-AF94-449A-A5FC-D89E4C6AAD6F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1D880EE7-9E59-4359-84C6-8E507872B36F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Straight Connector 414">
                <a:extLst>
                  <a:ext uri="{FF2B5EF4-FFF2-40B4-BE49-F238E27FC236}">
                    <a16:creationId xmlns:a16="http://schemas.microsoft.com/office/drawing/2014/main" id="{789F1E31-AB16-447F-8758-CE6B9ECC6701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>
                <a:extLst>
                  <a:ext uri="{FF2B5EF4-FFF2-40B4-BE49-F238E27FC236}">
                    <a16:creationId xmlns:a16="http://schemas.microsoft.com/office/drawing/2014/main" id="{0062E8B2-E7ED-4F7D-AD3F-AF06FCACAF25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>
                <a:extLst>
                  <a:ext uri="{FF2B5EF4-FFF2-40B4-BE49-F238E27FC236}">
                    <a16:creationId xmlns:a16="http://schemas.microsoft.com/office/drawing/2014/main" id="{CC6BA225-AB7B-445F-8FB9-F42B6AACA173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1835E759-1144-4D52-8874-3F69172346EC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>
                <a:extLst>
                  <a:ext uri="{FF2B5EF4-FFF2-40B4-BE49-F238E27FC236}">
                    <a16:creationId xmlns:a16="http://schemas.microsoft.com/office/drawing/2014/main" id="{24184DC9-4004-47FF-8232-277AD7BB8FD9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E8441119-F044-490C-BF5B-5E4FFAAD61D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F79EC02D-07D3-43BF-8D6B-99B112B94625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D4852F7C-360E-44AA-94C0-BC1F06EBB133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69576AB4-7EC2-4CE9-88A2-A247EFAFB5D8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15049EE7-F85B-41E3-8412-0E48DDECF89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136D7943-6676-4E8C-96B6-659DDBB07F3D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A122862E-D8F3-464D-9846-5696EF611C50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B57B85E6-9A45-44DE-AD04-826E7E952001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1D468443-82D7-4F9D-AF65-57E2240AA28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F15E2C62-D3C1-4589-BF3F-D927D35DBD9A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ED17EEA6-53DD-473E-9434-D629B72885FE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2AC1F2F0-F57A-4EE7-9C60-EBE8D9816861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B8568B42-B967-441C-BE2A-FCB992A6DD81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2631A1BA-3EDA-439E-800D-D567C027C868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B71DB2EB-719D-4C1E-B2A0-A8C78296BB0B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FA014527-867B-4DE9-9BCD-14D19D667627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2621BEFA-9295-4DA2-90A3-A3061B7A872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BEB4BD1B-25E1-46B0-BEE1-5A62AACB2304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5E58374C-935C-4F6E-8A18-E24EC1C4B4FD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2E8AAD1B-CB17-40F0-AE26-A71AA8F0E3E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1F308475-E942-4B05-8004-A25A8B482FB7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>
                <a:extLst>
                  <a:ext uri="{FF2B5EF4-FFF2-40B4-BE49-F238E27FC236}">
                    <a16:creationId xmlns:a16="http://schemas.microsoft.com/office/drawing/2014/main" id="{4C35B7FD-486C-4D8C-83AE-30AE01CF43FE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924A3224-899B-4182-9F4B-24D7E78C5102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13DE1A78-3FD8-4802-BA9F-9D60665C86B6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CAF17DEC-8710-4507-BFD2-7154F5F1A518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A0367E16-DA6C-4A6C-967B-CEB42CA64135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3D77ABD8-B721-48E7-A4E7-135B7F82323E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6ADBE694-E51D-4411-967E-F75A86A1356A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D6A1EF83-6619-45CC-8F54-E33A48AA40EB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381" name="Straight Connector 380">
                <a:extLst>
                  <a:ext uri="{FF2B5EF4-FFF2-40B4-BE49-F238E27FC236}">
                    <a16:creationId xmlns:a16="http://schemas.microsoft.com/office/drawing/2014/main" id="{8AB0A8B1-AEF0-4FB1-B7BC-9BCB7344EA7D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C1C07CFF-C581-430B-906D-46C22356B261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1CDAA29C-2DDF-4DB5-8BD4-80C5A9A3F374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Connector 383">
                <a:extLst>
                  <a:ext uri="{FF2B5EF4-FFF2-40B4-BE49-F238E27FC236}">
                    <a16:creationId xmlns:a16="http://schemas.microsoft.com/office/drawing/2014/main" id="{02E50186-0DC9-424D-84E8-C3A85544B952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Connector 384">
                <a:extLst>
                  <a:ext uri="{FF2B5EF4-FFF2-40B4-BE49-F238E27FC236}">
                    <a16:creationId xmlns:a16="http://schemas.microsoft.com/office/drawing/2014/main" id="{443F0356-5F93-4C13-9AB5-930F526087FE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Connector 385">
                <a:extLst>
                  <a:ext uri="{FF2B5EF4-FFF2-40B4-BE49-F238E27FC236}">
                    <a16:creationId xmlns:a16="http://schemas.microsoft.com/office/drawing/2014/main" id="{5B3F2606-BFC3-4916-B6ED-3F53B208848A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Connector 386">
                <a:extLst>
                  <a:ext uri="{FF2B5EF4-FFF2-40B4-BE49-F238E27FC236}">
                    <a16:creationId xmlns:a16="http://schemas.microsoft.com/office/drawing/2014/main" id="{4958401A-F2EF-4917-8376-B0A9BBECC566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78244495-D7F8-411F-AE84-648D59F842C9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97D72EE6-F3F8-4377-8629-1B393BFF0EF7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373" name="Straight Connector 372">
                <a:extLst>
                  <a:ext uri="{FF2B5EF4-FFF2-40B4-BE49-F238E27FC236}">
                    <a16:creationId xmlns:a16="http://schemas.microsoft.com/office/drawing/2014/main" id="{A7163B41-E107-405F-9E2D-EBB8C47B1ED5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619A0559-A926-4153-BAF7-C8A99AC0B5D3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92CF6B6D-EDF1-408F-9699-1BBD53A8383B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B3B518D2-26AA-4F0F-861E-483AC0C5F0D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A2F684C2-B023-4E4D-AF9A-515D2AD58DEC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F65E7599-19C4-4DE8-A431-F045383B77E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C79493B4-A2EF-48C9-AF73-E354F33B8E2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60AB1CAF-5497-4C73-8211-17925C581D1C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6" name="D1">
            <a:extLst>
              <a:ext uri="{FF2B5EF4-FFF2-40B4-BE49-F238E27FC236}">
                <a16:creationId xmlns:a16="http://schemas.microsoft.com/office/drawing/2014/main" id="{2409311F-E973-4EDC-9074-CF278B41C514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7" name="D2">
            <a:extLst>
              <a:ext uri="{FF2B5EF4-FFF2-40B4-BE49-F238E27FC236}">
                <a16:creationId xmlns:a16="http://schemas.microsoft.com/office/drawing/2014/main" id="{FFBD1FF1-235B-438F-BECC-6B44B2F2F4F5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8" name="D3">
            <a:extLst>
              <a:ext uri="{FF2B5EF4-FFF2-40B4-BE49-F238E27FC236}">
                <a16:creationId xmlns:a16="http://schemas.microsoft.com/office/drawing/2014/main" id="{74E0313F-BB06-4702-9AE6-60572813551B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39" name="D4">
            <a:extLst>
              <a:ext uri="{FF2B5EF4-FFF2-40B4-BE49-F238E27FC236}">
                <a16:creationId xmlns:a16="http://schemas.microsoft.com/office/drawing/2014/main" id="{4AF0039C-FCB3-4DAF-A565-2CAB865CC3E4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40" name="D5">
            <a:extLst>
              <a:ext uri="{FF2B5EF4-FFF2-40B4-BE49-F238E27FC236}">
                <a16:creationId xmlns:a16="http://schemas.microsoft.com/office/drawing/2014/main" id="{883EB2C3-4531-49E5-9128-A203601115B8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41" name="D6">
            <a:extLst>
              <a:ext uri="{FF2B5EF4-FFF2-40B4-BE49-F238E27FC236}">
                <a16:creationId xmlns:a16="http://schemas.microsoft.com/office/drawing/2014/main" id="{2C06BB5F-BD37-49EE-B7BB-8540733F2D4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2" name="D7">
            <a:extLst>
              <a:ext uri="{FF2B5EF4-FFF2-40B4-BE49-F238E27FC236}">
                <a16:creationId xmlns:a16="http://schemas.microsoft.com/office/drawing/2014/main" id="{891F9A1C-A39E-4204-8514-D18F701A101D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443" name="Text Placeholder 2">
            <a:extLst>
              <a:ext uri="{FF2B5EF4-FFF2-40B4-BE49-F238E27FC236}">
                <a16:creationId xmlns:a16="http://schemas.microsoft.com/office/drawing/2014/main" id="{B94BB0D6-56D0-4C49-BAF2-96E2EE3F7B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44" name="D8">
            <a:extLst>
              <a:ext uri="{FF2B5EF4-FFF2-40B4-BE49-F238E27FC236}">
                <a16:creationId xmlns:a16="http://schemas.microsoft.com/office/drawing/2014/main" id="{65356BDC-86CC-45A7-A0CA-40715A208D61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5" name="D9">
            <a:extLst>
              <a:ext uri="{FF2B5EF4-FFF2-40B4-BE49-F238E27FC236}">
                <a16:creationId xmlns:a16="http://schemas.microsoft.com/office/drawing/2014/main" id="{76BB12F3-6B04-4DBA-9552-EF6B5FC15075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6" name="D10">
            <a:extLst>
              <a:ext uri="{FF2B5EF4-FFF2-40B4-BE49-F238E27FC236}">
                <a16:creationId xmlns:a16="http://schemas.microsoft.com/office/drawing/2014/main" id="{679FF557-C82B-438C-911B-465B4104E172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7" name="D11">
            <a:extLst>
              <a:ext uri="{FF2B5EF4-FFF2-40B4-BE49-F238E27FC236}">
                <a16:creationId xmlns:a16="http://schemas.microsoft.com/office/drawing/2014/main" id="{0D90A8DB-9CA2-4810-BC85-80292202A05D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8" name="D12">
            <a:extLst>
              <a:ext uri="{FF2B5EF4-FFF2-40B4-BE49-F238E27FC236}">
                <a16:creationId xmlns:a16="http://schemas.microsoft.com/office/drawing/2014/main" id="{10A437B2-BE09-458A-B350-BAE19044C157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49" name="D13">
            <a:extLst>
              <a:ext uri="{FF2B5EF4-FFF2-40B4-BE49-F238E27FC236}">
                <a16:creationId xmlns:a16="http://schemas.microsoft.com/office/drawing/2014/main" id="{32CB7E57-2006-4EE3-82FE-E5F0A55DAC54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0" name="D14">
            <a:extLst>
              <a:ext uri="{FF2B5EF4-FFF2-40B4-BE49-F238E27FC236}">
                <a16:creationId xmlns:a16="http://schemas.microsoft.com/office/drawing/2014/main" id="{63CD850C-F66D-431A-84B7-1BFFBE392FF7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1" name="D15">
            <a:extLst>
              <a:ext uri="{FF2B5EF4-FFF2-40B4-BE49-F238E27FC236}">
                <a16:creationId xmlns:a16="http://schemas.microsoft.com/office/drawing/2014/main" id="{F8E7858C-4053-4FC3-9CCF-85522EC8B749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2" name="D16">
            <a:extLst>
              <a:ext uri="{FF2B5EF4-FFF2-40B4-BE49-F238E27FC236}">
                <a16:creationId xmlns:a16="http://schemas.microsoft.com/office/drawing/2014/main" id="{503430B7-2188-4020-9E02-0380DA1C942D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3" name="D17">
            <a:extLst>
              <a:ext uri="{FF2B5EF4-FFF2-40B4-BE49-F238E27FC236}">
                <a16:creationId xmlns:a16="http://schemas.microsoft.com/office/drawing/2014/main" id="{AF008AEA-87FA-449E-A560-3393EABFADD5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4" name="D18">
            <a:extLst>
              <a:ext uri="{FF2B5EF4-FFF2-40B4-BE49-F238E27FC236}">
                <a16:creationId xmlns:a16="http://schemas.microsoft.com/office/drawing/2014/main" id="{CD601B88-194A-4B43-B07C-7B2EE296AF1B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5" name="D19">
            <a:extLst>
              <a:ext uri="{FF2B5EF4-FFF2-40B4-BE49-F238E27FC236}">
                <a16:creationId xmlns:a16="http://schemas.microsoft.com/office/drawing/2014/main" id="{F0D51EC0-3EF4-4067-9258-64D08B5EE303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6" name="D20">
            <a:extLst>
              <a:ext uri="{FF2B5EF4-FFF2-40B4-BE49-F238E27FC236}">
                <a16:creationId xmlns:a16="http://schemas.microsoft.com/office/drawing/2014/main" id="{C900116A-81B0-4671-8756-227B8B7395EA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7" name="D21">
            <a:extLst>
              <a:ext uri="{FF2B5EF4-FFF2-40B4-BE49-F238E27FC236}">
                <a16:creationId xmlns:a16="http://schemas.microsoft.com/office/drawing/2014/main" id="{8D8F0E71-D0CC-4EDA-9F17-B4CC5B6A8ABE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8" name="D22">
            <a:extLst>
              <a:ext uri="{FF2B5EF4-FFF2-40B4-BE49-F238E27FC236}">
                <a16:creationId xmlns:a16="http://schemas.microsoft.com/office/drawing/2014/main" id="{56936137-5B1E-4FD0-90A6-50D9E0902175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59" name="D23">
            <a:extLst>
              <a:ext uri="{FF2B5EF4-FFF2-40B4-BE49-F238E27FC236}">
                <a16:creationId xmlns:a16="http://schemas.microsoft.com/office/drawing/2014/main" id="{3B56060A-8C84-4488-85F0-B6BB650C7276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0" name="D24">
            <a:extLst>
              <a:ext uri="{FF2B5EF4-FFF2-40B4-BE49-F238E27FC236}">
                <a16:creationId xmlns:a16="http://schemas.microsoft.com/office/drawing/2014/main" id="{162D3D79-1162-43C7-966D-20EF165D482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1" name="D25">
            <a:extLst>
              <a:ext uri="{FF2B5EF4-FFF2-40B4-BE49-F238E27FC236}">
                <a16:creationId xmlns:a16="http://schemas.microsoft.com/office/drawing/2014/main" id="{8A64E5D6-A65B-4C63-9C9A-B8B2EDBC2323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2" name="D26">
            <a:extLst>
              <a:ext uri="{FF2B5EF4-FFF2-40B4-BE49-F238E27FC236}">
                <a16:creationId xmlns:a16="http://schemas.microsoft.com/office/drawing/2014/main" id="{AD00F979-A1E0-4158-A304-63473906BB94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3" name="D27">
            <a:extLst>
              <a:ext uri="{FF2B5EF4-FFF2-40B4-BE49-F238E27FC236}">
                <a16:creationId xmlns:a16="http://schemas.microsoft.com/office/drawing/2014/main" id="{85F47E45-D050-4906-BAB9-11253B9E2EE2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4" name="D28">
            <a:extLst>
              <a:ext uri="{FF2B5EF4-FFF2-40B4-BE49-F238E27FC236}">
                <a16:creationId xmlns:a16="http://schemas.microsoft.com/office/drawing/2014/main" id="{2094B560-E985-4E08-A5E2-E90928B87787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5" name="D29">
            <a:extLst>
              <a:ext uri="{FF2B5EF4-FFF2-40B4-BE49-F238E27FC236}">
                <a16:creationId xmlns:a16="http://schemas.microsoft.com/office/drawing/2014/main" id="{013C3EBC-5443-48B0-BB72-1F2C594DCD6F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6" name="D30">
            <a:extLst>
              <a:ext uri="{FF2B5EF4-FFF2-40B4-BE49-F238E27FC236}">
                <a16:creationId xmlns:a16="http://schemas.microsoft.com/office/drawing/2014/main" id="{145A074F-FEEB-4EE0-AC52-6DB4DE80B471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7" name="D31">
            <a:extLst>
              <a:ext uri="{FF2B5EF4-FFF2-40B4-BE49-F238E27FC236}">
                <a16:creationId xmlns:a16="http://schemas.microsoft.com/office/drawing/2014/main" id="{977065A5-3241-45E4-A3CD-ECFC360F45AC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68" name="D32">
            <a:extLst>
              <a:ext uri="{FF2B5EF4-FFF2-40B4-BE49-F238E27FC236}">
                <a16:creationId xmlns:a16="http://schemas.microsoft.com/office/drawing/2014/main" id="{29FFB5DC-F24F-41E3-ACDF-89C5DA7F74D4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69" name="D33">
            <a:extLst>
              <a:ext uri="{FF2B5EF4-FFF2-40B4-BE49-F238E27FC236}">
                <a16:creationId xmlns:a16="http://schemas.microsoft.com/office/drawing/2014/main" id="{AE43EAD6-E590-4562-85CF-D2338AE7E611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0" name="D34">
            <a:extLst>
              <a:ext uri="{FF2B5EF4-FFF2-40B4-BE49-F238E27FC236}">
                <a16:creationId xmlns:a16="http://schemas.microsoft.com/office/drawing/2014/main" id="{12F669DD-CDC7-433F-ABFD-B450BCF193F6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71" name="D35">
            <a:extLst>
              <a:ext uri="{FF2B5EF4-FFF2-40B4-BE49-F238E27FC236}">
                <a16:creationId xmlns:a16="http://schemas.microsoft.com/office/drawing/2014/main" id="{89480A28-E7B6-4E9C-A796-BE3CA1CE21F5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72" name="D36">
            <a:extLst>
              <a:ext uri="{FF2B5EF4-FFF2-40B4-BE49-F238E27FC236}">
                <a16:creationId xmlns:a16="http://schemas.microsoft.com/office/drawing/2014/main" id="{372F1936-5C95-424C-92BD-3DC819091503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473" name="D37">
            <a:extLst>
              <a:ext uri="{FF2B5EF4-FFF2-40B4-BE49-F238E27FC236}">
                <a16:creationId xmlns:a16="http://schemas.microsoft.com/office/drawing/2014/main" id="{DFD9CE88-A302-4906-BB13-CCAD2B3E40B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4" name="D38">
            <a:extLst>
              <a:ext uri="{FF2B5EF4-FFF2-40B4-BE49-F238E27FC236}">
                <a16:creationId xmlns:a16="http://schemas.microsoft.com/office/drawing/2014/main" id="{9406BA2F-8786-4300-B97B-477B42682FE6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5" name="D39">
            <a:extLst>
              <a:ext uri="{FF2B5EF4-FFF2-40B4-BE49-F238E27FC236}">
                <a16:creationId xmlns:a16="http://schemas.microsoft.com/office/drawing/2014/main" id="{6E184BA3-3292-4399-8699-65D6988EF9EB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6" name="D40">
            <a:extLst>
              <a:ext uri="{FF2B5EF4-FFF2-40B4-BE49-F238E27FC236}">
                <a16:creationId xmlns:a16="http://schemas.microsoft.com/office/drawing/2014/main" id="{1B9DA151-A8BF-4AA7-98D0-56D3B234D7D7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7" name="D41">
            <a:extLst>
              <a:ext uri="{FF2B5EF4-FFF2-40B4-BE49-F238E27FC236}">
                <a16:creationId xmlns:a16="http://schemas.microsoft.com/office/drawing/2014/main" id="{DCA4B15B-3E20-4ED1-A796-913388A0B92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8" name="D42">
            <a:extLst>
              <a:ext uri="{FF2B5EF4-FFF2-40B4-BE49-F238E27FC236}">
                <a16:creationId xmlns:a16="http://schemas.microsoft.com/office/drawing/2014/main" id="{4C49E145-5CD5-49F4-BDBC-D59654424E0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479" name="Text Placeholder 2">
            <a:extLst>
              <a:ext uri="{FF2B5EF4-FFF2-40B4-BE49-F238E27FC236}">
                <a16:creationId xmlns:a16="http://schemas.microsoft.com/office/drawing/2014/main" id="{80455A16-3C13-4961-A526-BB293E2FA3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0" name="Text Placeholder 2">
            <a:extLst>
              <a:ext uri="{FF2B5EF4-FFF2-40B4-BE49-F238E27FC236}">
                <a16:creationId xmlns:a16="http://schemas.microsoft.com/office/drawing/2014/main" id="{76F75842-E0E2-48BA-8566-6AB61EFEAC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1" name="Text Placeholder 2">
            <a:extLst>
              <a:ext uri="{FF2B5EF4-FFF2-40B4-BE49-F238E27FC236}">
                <a16:creationId xmlns:a16="http://schemas.microsoft.com/office/drawing/2014/main" id="{E47EBE83-91D5-48B9-907E-9B1C6B84A6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2" name="Text Placeholder 2">
            <a:extLst>
              <a:ext uri="{FF2B5EF4-FFF2-40B4-BE49-F238E27FC236}">
                <a16:creationId xmlns:a16="http://schemas.microsoft.com/office/drawing/2014/main" id="{414D2F68-6F95-4128-82E8-61E001A6223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3" name="Text Placeholder 2">
            <a:extLst>
              <a:ext uri="{FF2B5EF4-FFF2-40B4-BE49-F238E27FC236}">
                <a16:creationId xmlns:a16="http://schemas.microsoft.com/office/drawing/2014/main" id="{87A0DC3A-E05B-4352-88D2-642D18302A1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4" name="Text Placeholder 2">
            <a:extLst>
              <a:ext uri="{FF2B5EF4-FFF2-40B4-BE49-F238E27FC236}">
                <a16:creationId xmlns:a16="http://schemas.microsoft.com/office/drawing/2014/main" id="{3908475E-D19D-480A-81E7-7E051C078F1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5" name="Text Placeholder 2">
            <a:extLst>
              <a:ext uri="{FF2B5EF4-FFF2-40B4-BE49-F238E27FC236}">
                <a16:creationId xmlns:a16="http://schemas.microsoft.com/office/drawing/2014/main" id="{8B9908E0-0FC3-4072-B1B1-C1B3C69A59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6" name="Text Placeholder 2">
            <a:extLst>
              <a:ext uri="{FF2B5EF4-FFF2-40B4-BE49-F238E27FC236}">
                <a16:creationId xmlns:a16="http://schemas.microsoft.com/office/drawing/2014/main" id="{69E7AF41-ACAC-4F4D-940A-E0C279CC3B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7" name="Text Placeholder 2">
            <a:extLst>
              <a:ext uri="{FF2B5EF4-FFF2-40B4-BE49-F238E27FC236}">
                <a16:creationId xmlns:a16="http://schemas.microsoft.com/office/drawing/2014/main" id="{AED81F27-201A-4766-A5C0-25F2A4E0368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8" name="Text Placeholder 2">
            <a:extLst>
              <a:ext uri="{FF2B5EF4-FFF2-40B4-BE49-F238E27FC236}">
                <a16:creationId xmlns:a16="http://schemas.microsoft.com/office/drawing/2014/main" id="{9CE02F06-4F8C-491F-8D87-6CBB297550F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89" name="Text Placeholder 2">
            <a:extLst>
              <a:ext uri="{FF2B5EF4-FFF2-40B4-BE49-F238E27FC236}">
                <a16:creationId xmlns:a16="http://schemas.microsoft.com/office/drawing/2014/main" id="{F2057892-06D1-4CAD-B8E0-F20EDF427DD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0" name="Text Placeholder 2">
            <a:extLst>
              <a:ext uri="{FF2B5EF4-FFF2-40B4-BE49-F238E27FC236}">
                <a16:creationId xmlns:a16="http://schemas.microsoft.com/office/drawing/2014/main" id="{94E7AC5B-F1CC-4068-B5B8-88C9BCA1EF0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1" name="Text Placeholder 2">
            <a:extLst>
              <a:ext uri="{FF2B5EF4-FFF2-40B4-BE49-F238E27FC236}">
                <a16:creationId xmlns:a16="http://schemas.microsoft.com/office/drawing/2014/main" id="{E8A2338C-25A1-464D-956E-C807155E61A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2" name="Text Placeholder 2">
            <a:extLst>
              <a:ext uri="{FF2B5EF4-FFF2-40B4-BE49-F238E27FC236}">
                <a16:creationId xmlns:a16="http://schemas.microsoft.com/office/drawing/2014/main" id="{197702D1-FA03-49A4-BDE7-E5B1E2FECFE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3" name="Text Placeholder 2">
            <a:extLst>
              <a:ext uri="{FF2B5EF4-FFF2-40B4-BE49-F238E27FC236}">
                <a16:creationId xmlns:a16="http://schemas.microsoft.com/office/drawing/2014/main" id="{6CA85B3C-DB3D-4497-8B4E-E5F48E5C966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4" name="Text Placeholder 2">
            <a:extLst>
              <a:ext uri="{FF2B5EF4-FFF2-40B4-BE49-F238E27FC236}">
                <a16:creationId xmlns:a16="http://schemas.microsoft.com/office/drawing/2014/main" id="{49CBA2F3-9B21-427F-BAC3-31E6CCF130C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5" name="Text Placeholder 2">
            <a:extLst>
              <a:ext uri="{FF2B5EF4-FFF2-40B4-BE49-F238E27FC236}">
                <a16:creationId xmlns:a16="http://schemas.microsoft.com/office/drawing/2014/main" id="{F43AAEA6-3855-4C9B-BE88-B7C1C7EC07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6" name="Text Placeholder 2">
            <a:extLst>
              <a:ext uri="{FF2B5EF4-FFF2-40B4-BE49-F238E27FC236}">
                <a16:creationId xmlns:a16="http://schemas.microsoft.com/office/drawing/2014/main" id="{7B8C917E-66BC-48FC-8592-BF5DF81994C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7" name="Text Placeholder 2">
            <a:extLst>
              <a:ext uri="{FF2B5EF4-FFF2-40B4-BE49-F238E27FC236}">
                <a16:creationId xmlns:a16="http://schemas.microsoft.com/office/drawing/2014/main" id="{C8118570-CC71-4B78-9C0D-201D7CC8EF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8" name="Text Placeholder 2">
            <a:extLst>
              <a:ext uri="{FF2B5EF4-FFF2-40B4-BE49-F238E27FC236}">
                <a16:creationId xmlns:a16="http://schemas.microsoft.com/office/drawing/2014/main" id="{172D2FA9-B650-411A-AD51-23AC86D2E9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499" name="Text Placeholder 2">
            <a:extLst>
              <a:ext uri="{FF2B5EF4-FFF2-40B4-BE49-F238E27FC236}">
                <a16:creationId xmlns:a16="http://schemas.microsoft.com/office/drawing/2014/main" id="{675156F1-041E-4AFF-943C-30509908E64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0" name="Text Placeholder 2">
            <a:extLst>
              <a:ext uri="{FF2B5EF4-FFF2-40B4-BE49-F238E27FC236}">
                <a16:creationId xmlns:a16="http://schemas.microsoft.com/office/drawing/2014/main" id="{EA59F217-318F-4F79-9FA7-0B9C3A08B53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1" name="Text Placeholder 2">
            <a:extLst>
              <a:ext uri="{FF2B5EF4-FFF2-40B4-BE49-F238E27FC236}">
                <a16:creationId xmlns:a16="http://schemas.microsoft.com/office/drawing/2014/main" id="{D5D3A246-8C56-4EF6-8EC7-C9CFD45AE5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2" name="Text Placeholder 2">
            <a:extLst>
              <a:ext uri="{FF2B5EF4-FFF2-40B4-BE49-F238E27FC236}">
                <a16:creationId xmlns:a16="http://schemas.microsoft.com/office/drawing/2014/main" id="{961CD50A-891D-436A-9DAC-154788D10A2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3" name="Text Placeholder 2">
            <a:extLst>
              <a:ext uri="{FF2B5EF4-FFF2-40B4-BE49-F238E27FC236}">
                <a16:creationId xmlns:a16="http://schemas.microsoft.com/office/drawing/2014/main" id="{8DD980FB-4646-408D-A0B5-21951A8F7F5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4" name="Text Placeholder 2">
            <a:extLst>
              <a:ext uri="{FF2B5EF4-FFF2-40B4-BE49-F238E27FC236}">
                <a16:creationId xmlns:a16="http://schemas.microsoft.com/office/drawing/2014/main" id="{BC4A4402-25A2-4E2B-8C8F-44D5D71546A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5" name="Text Placeholder 2">
            <a:extLst>
              <a:ext uri="{FF2B5EF4-FFF2-40B4-BE49-F238E27FC236}">
                <a16:creationId xmlns:a16="http://schemas.microsoft.com/office/drawing/2014/main" id="{3747EF37-C38F-486C-BA44-7D096082521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82ED34CB-BB65-4E4F-951A-65F2E6B236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7" name="Text Placeholder 2">
            <a:extLst>
              <a:ext uri="{FF2B5EF4-FFF2-40B4-BE49-F238E27FC236}">
                <a16:creationId xmlns:a16="http://schemas.microsoft.com/office/drawing/2014/main" id="{D954BA77-2243-4856-8060-6E854C39C0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8" name="Text Placeholder 2">
            <a:extLst>
              <a:ext uri="{FF2B5EF4-FFF2-40B4-BE49-F238E27FC236}">
                <a16:creationId xmlns:a16="http://schemas.microsoft.com/office/drawing/2014/main" id="{53DE8B01-8CEA-4086-80F5-048DE3B97C4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9" name="Text Placeholder 2">
            <a:extLst>
              <a:ext uri="{FF2B5EF4-FFF2-40B4-BE49-F238E27FC236}">
                <a16:creationId xmlns:a16="http://schemas.microsoft.com/office/drawing/2014/main" id="{43D3E5DB-B316-4D34-A5F4-C4FD0AEAC8E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0" name="Text Placeholder 2">
            <a:extLst>
              <a:ext uri="{FF2B5EF4-FFF2-40B4-BE49-F238E27FC236}">
                <a16:creationId xmlns:a16="http://schemas.microsoft.com/office/drawing/2014/main" id="{3EC04BD0-F743-4BAC-B4B4-986AAB5BC46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1" name="Text Placeholder 2">
            <a:extLst>
              <a:ext uri="{FF2B5EF4-FFF2-40B4-BE49-F238E27FC236}">
                <a16:creationId xmlns:a16="http://schemas.microsoft.com/office/drawing/2014/main" id="{9F1C3E9E-4518-4E74-A80D-AA813D9ED1B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2" name="Text Placeholder 2">
            <a:extLst>
              <a:ext uri="{FF2B5EF4-FFF2-40B4-BE49-F238E27FC236}">
                <a16:creationId xmlns:a16="http://schemas.microsoft.com/office/drawing/2014/main" id="{3FBCBB27-F748-4F8C-9AF9-73428385AE5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3" name="Text Placeholder 2">
            <a:extLst>
              <a:ext uri="{FF2B5EF4-FFF2-40B4-BE49-F238E27FC236}">
                <a16:creationId xmlns:a16="http://schemas.microsoft.com/office/drawing/2014/main" id="{29446273-33BF-4537-909C-92CD45CBE7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4" name="Text Placeholder 2">
            <a:extLst>
              <a:ext uri="{FF2B5EF4-FFF2-40B4-BE49-F238E27FC236}">
                <a16:creationId xmlns:a16="http://schemas.microsoft.com/office/drawing/2014/main" id="{E3A27117-AF56-4DFE-8783-7C5040A3D8F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5" name="Text Placeholder 2">
            <a:extLst>
              <a:ext uri="{FF2B5EF4-FFF2-40B4-BE49-F238E27FC236}">
                <a16:creationId xmlns:a16="http://schemas.microsoft.com/office/drawing/2014/main" id="{2BF4F91C-668D-40A8-9511-9D508518FD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6" name="Text Placeholder 2">
            <a:extLst>
              <a:ext uri="{FF2B5EF4-FFF2-40B4-BE49-F238E27FC236}">
                <a16:creationId xmlns:a16="http://schemas.microsoft.com/office/drawing/2014/main" id="{ECDD8E2C-9A74-4B21-BF0C-6BFA4D820C9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7" name="Text Placeholder 2">
            <a:extLst>
              <a:ext uri="{FF2B5EF4-FFF2-40B4-BE49-F238E27FC236}">
                <a16:creationId xmlns:a16="http://schemas.microsoft.com/office/drawing/2014/main" id="{044D14C1-592B-44A3-A0D3-2F02CBCC75E7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8" name="Text Placeholder 2">
            <a:extLst>
              <a:ext uri="{FF2B5EF4-FFF2-40B4-BE49-F238E27FC236}">
                <a16:creationId xmlns:a16="http://schemas.microsoft.com/office/drawing/2014/main" id="{C8C447E3-C416-4A94-BDA2-FC3734BDD90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9" name="Text Placeholder 2">
            <a:extLst>
              <a:ext uri="{FF2B5EF4-FFF2-40B4-BE49-F238E27FC236}">
                <a16:creationId xmlns:a16="http://schemas.microsoft.com/office/drawing/2014/main" id="{C3B2C2F6-0D7A-4CAB-8439-65F5C136602D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0" name="TextBox 519">
            <a:extLst>
              <a:ext uri="{FF2B5EF4-FFF2-40B4-BE49-F238E27FC236}">
                <a16:creationId xmlns:a16="http://schemas.microsoft.com/office/drawing/2014/main" id="{F732100B-7436-4010-B330-6A773BC23C4B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21" name="TextBox 520">
            <a:extLst>
              <a:ext uri="{FF2B5EF4-FFF2-40B4-BE49-F238E27FC236}">
                <a16:creationId xmlns:a16="http://schemas.microsoft.com/office/drawing/2014/main" id="{272A8EE4-62C1-45BD-B639-264E36D0A7C8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22" name="TextBox 521">
            <a:extLst>
              <a:ext uri="{FF2B5EF4-FFF2-40B4-BE49-F238E27FC236}">
                <a16:creationId xmlns:a16="http://schemas.microsoft.com/office/drawing/2014/main" id="{7AB1A725-1F9D-4927-AA4F-F941B8F77C3B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23" name="TextBox 522">
            <a:extLst>
              <a:ext uri="{FF2B5EF4-FFF2-40B4-BE49-F238E27FC236}">
                <a16:creationId xmlns:a16="http://schemas.microsoft.com/office/drawing/2014/main" id="{5C8F2382-29D1-4FBF-AAD2-91EB8373BC37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73378B32-2CD6-45D9-AB84-D1BB93883488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25" name="TextBox 524">
            <a:extLst>
              <a:ext uri="{FF2B5EF4-FFF2-40B4-BE49-F238E27FC236}">
                <a16:creationId xmlns:a16="http://schemas.microsoft.com/office/drawing/2014/main" id="{EA095E2B-7C30-435F-A20F-00AB57F17492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2E40FE65-163B-4950-92E4-B7C623C00CDB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74335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to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OCTOBER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E6325397-E545-4CA4-91DC-EAD196CD64D6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0B566078-8702-4116-A049-D7226A431CD8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94200330-489D-4832-8619-8C59B24A7FE1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80EDD5DF-0CD4-4E64-9037-8D23F58D4FF9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317BA255-6364-45C1-B6ED-BC2DAD01677B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CF67939E-472F-4B28-ACBB-47E79CD73B9E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C3C33CDB-23B0-4386-AF51-7859D861DB0B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ECDA1D70-4DB5-475C-8B1E-0859ABB3AEDF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2481F460-A0AA-40EB-AD55-479B2CFFBD0E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144A1A9-2CC8-4D39-AA1C-BC7B45C897EE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22ECA023-DC89-41B4-9017-76272CB61285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C751D973-2FAF-430A-94BF-0AADE2192743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06CA180-A8FE-4DF4-A02D-E2795E07E8F5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7E1889EA-C0EA-4BB2-88FF-827F4869925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CA6DE6CB-7F40-4B3E-B988-356A4544F151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3DFD6754-F160-430A-A7F8-B92AC558DCC6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1A1C7F39-2796-4127-A008-42CBA4450740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09539F73-E30C-4B5F-8322-1B643B57BF57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9D55D072-A964-455A-85B3-866EE605C839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F7322871-9ED2-4410-BCC9-3FAAB30A7FC7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37B8FFF1-069C-4081-8760-72A2E6B1DD24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D68C0EEB-DCA7-4CD5-968C-EB07FC05674C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D8D7F584-1B5A-4F69-8D88-88C10341F6BA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6B89B1D3-F7C3-4EBB-A099-914182440FD7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E79E12F-B614-42E5-AB33-C916FECF5D43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A5B61A47-053D-4CBC-98A6-828578838D4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9CB6172B-06E8-4B0E-9930-B77BB54CB9EF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8CF0BBB2-C102-4903-85A2-1ABFF159E9EA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0E29D443-02E7-46B2-AF90-393F040AA7F8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EE232AEC-D161-44FE-8780-F7C3D81401E2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688403D2-7610-4BF2-A05E-35447E7DE1D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4516585A-2582-4C4C-A86F-D6703DAC3D8D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59E229DB-A7EF-466B-BBDD-CE7F661C200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08F0DDDD-29FD-4900-9141-55414419AFCE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BD9294DC-A941-40EA-A0E3-2A7509AA818E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98FFFD1F-1F0B-4252-B7D2-01F8FD416562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56530F9F-A929-413E-8602-BB3402F1D070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B6B23495-A4D8-49F6-BA97-935C53EDA1D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133947FF-E7A4-49BF-8A9F-0104EB211D0B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90B097AF-F741-4DD9-9690-7B22AFF15298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F03A81DE-F4A0-445A-B694-728B61B0AF6C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79292BE2-4731-4B7E-BDFC-7A3F3F76FE28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3E9D24C9-DE6B-46BF-99B4-BED437193A1C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633DF1BD-67E8-4742-B444-349070FB4894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0CFFA376-4912-4092-AE07-CE15A91FF471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040B86F7-0163-429B-ADF0-D44A37DB48F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D5BEE91B-FF94-404F-838F-7F045F9EEFB5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DD09C3EA-26F2-4EAC-9B06-BA98D21E4E0A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9A53301D-2B60-41D2-901D-E982F7DE13DC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37A03C8D-3090-4E26-93C4-4EEB9998F2B8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90E2852B-8751-41F6-8B9A-CA6E0C77920A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D85997B2-1309-43CB-9E8F-B40FEBCD6D79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4272683C-41B0-4AA2-A074-D9324320C353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367DD340-DB19-4168-81F3-EE38CDAF0F4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C8114926-6027-4CC5-A131-DE49F9BB48B9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5829337-ECB6-4004-9960-92172111DBC2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4FA3EEFD-1961-41B9-8222-6433B682BD24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90BF9E72-657C-4713-B4E5-D6E4195609ED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51C2F8A0-3D49-47BF-80E0-A3D1275493C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9F53EBBE-2510-4B0E-9064-3F824197823C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645D8EB8-5521-48FA-9240-B682ECDA2374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0F930D0A-8B05-490D-A5B9-427E4F8A72F6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6E45981-7BC7-4F99-AB3D-1E5C8D8F9D8A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0BB40BA5-5082-4BA1-9B1D-24CC845A240D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9928DAA5-4980-4A50-942E-C6D8252B3146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D6EC86CF-01D2-43FA-BC57-8AD1FBA5B3BB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087194AD-61C6-470D-800C-0830463E7FB1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E7AF8282-627F-482F-A554-493F82A16791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7AEEA548-1F3A-4F3A-B2B9-2D966825A55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EF5CB2DB-E541-4B32-87F9-C74B3D2AC75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3B7B0D2A-C4B0-431B-AEC8-605FD3B6112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4D175138-14F4-42D7-A2CB-48A86FB20205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EFE60F76-EF24-4595-B1E1-33635943C7B7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A1240FB7-3A08-47F1-A799-F6DAEC19E73F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2F9851B5-1BBE-44ED-8857-A5DAE89D3FCE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50AB5E9A-434B-46A3-9CC9-69DDFAF740E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153CE7CE-0A09-49BB-8699-3BCD1FCD832C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C7A9347F-4AED-400B-98EB-137EDB94DB9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6F322FF0-45D8-4C95-818B-62E0A321668F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0E48DBB6-636F-47E0-80BF-FB4E7FE861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07036F6E-14DA-47EF-9D22-03970A123354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EC369496-B805-43D5-B867-83442CB43A9F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865D51F0-6B3B-487A-AC47-E9EF02151CAD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60FAF799-CF19-45D5-A9B9-7B06A4B227E2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E8D5B02A-3502-4924-8C15-957470D066FB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4102E685-FEF3-4570-AAC2-6ED49042584C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B4332F53-A942-4BE5-A070-9920ABFD095C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11707F2B-D6EF-497F-A79E-441B7D1BA623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336117CD-1B98-4A01-8B4C-F7D33BEFEC69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357C1BEF-6175-4071-8A00-5A17251816BC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A04EA5DD-EC03-44EF-A422-6D0EB04F0E03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AB8B5F56-76F3-43B7-84A8-0F4AF8BA42E7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944FD5D7-5E31-4191-983A-D9789BCB6DA5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823AB5C5-AB83-443C-BE31-B608935ABDDF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DA924258-0DE1-4E8B-85E7-C136A13E7677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BC65F40C-2419-4E7F-8E24-258529C11006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45D0A251-7E2E-4AE8-8A18-A45C3B744D8A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031D30E8-AAB0-4371-AFC2-563E3A30E282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7A245D32-0CA2-4448-9574-13C304465592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EA22E178-B516-4420-8B75-340FF364428B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8145CE5-034B-4B20-A0E2-2BD51DADA326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B5A5D04A-F047-454D-93AA-34D75B990230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A5ACF9D2-2775-4575-96AB-979D8FCD103C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05B16F8D-0B30-44CA-9F5D-29EE74671766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5527F1FD-85EA-489C-9BFC-441C82F07134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E8A78BDA-7E78-4E18-965D-6F2E71E8A16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3F7BAF7D-38E9-4D6E-B801-0655C8658124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3D60090D-29D9-4C8F-BF5A-1DCAF25AFFBB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BE41DAAA-7C14-4918-84AF-8B00206CDB8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71501EDD-0432-4792-BE8F-EB9B6AED202A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9C02DEF1-CC6B-46CC-AD0D-65B257EA263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7A3DB0C7-4AC2-4FBE-A922-11A1B45C4F41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CBCF6306-83FA-4FD0-AB3A-176D554ED251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CC3BADBC-B829-4B2E-BB2D-2E06F20BCF4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0B6C0698-2643-4B96-A4A3-5F68230DDF49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CD0BFAB4-F115-4287-9FE9-D8B5D17EB0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3064F17B-3021-4C50-A874-225F6FDDB96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1828D06F-DBDC-45D9-A7EA-062B87A111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68DE352C-CB9B-4D9B-BD41-F16F3FB6D7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F4E2E8BA-C9A0-4AE2-8526-297381B7D3A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D55E10B7-589C-431E-A63A-A52BEACC67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93223C66-EB06-411C-9920-5C9EC606232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30934830-FEBC-4D1B-B54F-88F923100B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6C34F3CD-16A8-4979-AA64-920F5CDB94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A10D2041-6146-46A8-9F51-F80BC7BA01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9D01C89A-444E-4BD0-A395-269888281A0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2183E812-1072-46C2-8B63-0D5C7EF4480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852B7D59-783E-4FB3-8BEA-D55422ADB06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45D64F21-736D-4563-AE37-4A4848F1A80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396A8657-9B0B-4169-80C7-B8E92BB93A6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704181D7-6FCC-4919-B620-C4EE5027D83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A3DADAA0-1C26-448B-8938-1EF98C92142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BE9F7C5A-4520-4301-AA35-F8410397BC5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413C02AD-920D-41EF-989F-35C75996FB7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A5AD014E-B959-4AAB-8E76-34ACE4A826A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2C0C66A9-FFC6-408C-8A51-B8748F0C946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4391483-0C3E-4E4E-99A5-1E4622EFC10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B0E5CE39-1423-4BD6-A02C-63DB6EF8D46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17538ECC-DBC6-4C87-A996-1A8DE77DD5B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BBC34DC7-5E64-40E8-A06C-ED7D27A24F1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0655B3E4-08EA-4BBB-B2FA-8F998E259C4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218B18E3-EE90-46FD-9E69-BB920FC2E052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09DDAC7D-96FE-464F-9EC6-29F94721CE2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531B987-CB37-421C-AEAB-E1431A26E53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BC6D2ED1-5EE0-4542-8E72-3719D62F7E8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B3572732-CB39-4167-B50B-507D4CB847F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23CA89A-F93A-4E18-B715-C8D3273F3FC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58B2A0EC-D766-4ED1-ADB3-4503A49811C3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FBC5439A-CA22-4819-B7F1-341F3823B38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9E69E061-F088-4590-BC2D-309D14C636DA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C11C3924-7670-4441-8188-0B1A4835722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2B6823D3-273D-4DF7-BF46-1FC2A629D4C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D8944909-F37E-4F04-8FB2-F3A179BF84B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B548A5D4-5BDA-4647-9907-5F5DA76127F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706D0E89-201C-4F9E-B932-B1EFF81A69D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D040089C-D567-4031-ABC9-75B0062831C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6FD7F194-BEB7-4666-BA6A-69E635BD6B57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076457E-7F28-4B8A-AC6F-C9622236AA01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EF517C1E-1270-4753-BE00-97E4FCF03DD5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F5296258-C6C1-4269-84BB-94CF54A39ED8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59C5F64C-2E6D-4E27-864E-F982BC696B29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EB9B101F-EAD3-4619-8BAB-FB4353DE4B89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AFB3A034-842E-4F30-BB95-67D989DCF532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56500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NOVEMBER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00664D5B-DCAF-4F67-B212-0DE464BFCC3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295F8D34-6FD1-47A1-81EB-42D2C72B2C7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C2A0D561-A31E-433F-95F3-8AA20C9C8EF2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5F701CC2-6008-447E-8BAD-5B26CBB9FC25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FD55951C-BB96-4522-B5FF-345754AB09E5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BAB3BF4C-70F1-4F82-83AA-D5E98B364742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94E58C4E-1074-49C3-9A32-D89BAD1EE024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80E9DBBA-63EF-4742-AD7A-41FA5D17747D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8112E173-3E9F-40D9-AD77-420BCD48B44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6959471D-E3AC-455E-8DA3-CF70BD1EC6C8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DFC3D00B-05CA-415F-B3E1-95E4E134DCF0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4AEA6AA7-BDE6-4219-B205-85B3915D1BC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DAC72657-F17A-488D-9A76-1C7911BE4C6D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E93913BC-0244-4628-B572-40284B38C337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C41764D1-0835-4542-A56B-34FE00EC0343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572F1FC0-EADB-4782-91E6-EC2849354E3B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40362187-4906-4E9D-9B1D-436603DB8C72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461F3F86-A2F0-43BF-95C3-9D6B135258A0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0DDB99C9-987D-415C-8502-875E50B8F4E0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2D164936-8E6C-4462-AACF-E25010613FBD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AD809169-60CD-4B09-BF56-047FAE66194F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2385E5FC-731F-4F1C-A16C-04141CE5772E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66EC0220-78A6-4C38-80F8-70AF1304DF7B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128F7623-D8D4-4676-A78E-3B7B0CD7DA98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81274F90-22B4-4331-B2A9-87EFABC29A5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B00E51F2-BAB5-4F0F-9F51-E7F1800F2CA8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4B89ED6B-5EA9-4B66-8842-37B3F57A58E0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B487F23B-E6CA-4081-AE73-AAB2F4323BA2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9A687B13-7FF6-437A-BFB6-96C335192967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F012628B-111F-4409-AE68-55697DE31B1F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F3A75368-BAD3-474A-ABD1-B714DC46ED1E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B36FB3F1-32D5-4CD7-98BB-DD6389972D8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8D541DC6-FE91-4AC5-9D03-08DA6133B415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2D1E4264-A86A-41DB-89B4-260F732FC8E3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2E94B43D-BCA9-441C-B144-F9D4B23C39ED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C65EF379-78ED-426F-AE9C-E684BD5B72F6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3910B687-CC82-4AFE-8E67-305C218B7F65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247DC231-6DF3-45AE-B6FC-F04029E5DD9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9B0F2CCC-0B88-4BC9-9BB4-B641F365C213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0780881D-65A1-41F3-A455-C49870478BD6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BBFA06B8-3631-4900-9B39-8748EA639861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5ADABBD9-3E2F-4B28-8AFE-6BBD19600E6D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F1BCBB3-D8AF-4FEA-9B29-3FFEA5FAA701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C51C21D3-9AF3-4244-A7FA-4E804D718A1D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B395EA9C-D3BD-4EC2-9C59-6B707495B978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DFCDBC6A-C96E-4BE6-8EF8-25481480DB75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33AB0102-80F1-4A0B-AA58-29259F82CFAD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3F3F80C3-B27E-4F7A-9666-516E6FBEF01E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CF540BE5-FB23-428F-8A08-E847961B7782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ED2E5010-E755-45D8-8B74-59E8F4AF26AB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430CB00B-8294-4A9E-83A3-ACEA27DF1C3C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A829A1F6-D54A-4F7D-9354-C420204037D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6C364210-549A-45BD-AA29-2DB963668F0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A6482440-2E53-4D01-A425-DC3E3A304B8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7B9EEAD3-ABB7-497F-9ED3-67579A251867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AFDCBDD9-EC75-4878-98F3-F2308F015715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B4388627-A4B8-4BF0-9DB0-59B20AF0C92D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70CBDF54-2E74-44E5-85A4-5EE684154452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E82B4982-9C24-4A3E-8C8D-6A3EB1A583E2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0A64F3A2-72E4-4342-BC2A-2CE04454DC2B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FAC30938-767B-4C22-8BC4-3E42551638B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AA3CAAFB-92FC-470A-8536-04CBC545995A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8544C196-69A3-408E-8E1A-37355D67E8D8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633764CE-CF5E-48C6-ACD8-D8F4F7053E29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EBC97391-FA51-43BF-A847-6F1A56A4EA24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C1CF3350-93F7-4169-8F31-5FBA3C9D9A4A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29EFA534-F751-46A5-A0F4-10FF809D5554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90F3BE3B-5109-4B3C-ACA9-86D52459E7D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5B410978-DCCF-417D-B3E0-E3576DD50751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783F9100-2869-4321-85A4-FFD0094ED9E3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1F0D026E-7AAD-43DC-ADF2-852CB13C72D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AA2A9CCE-C1C5-4058-AE49-A4EE33315704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5547876D-D5A3-4F37-A56C-3EB10BFBE29C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55F93613-74FA-4B85-9500-060F9F2371AE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787500BF-B108-419F-93D5-3B5586A60560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AFA8E843-B2CF-4227-96F8-1DE6D30BF559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4105CAA9-DE8D-4E81-BCD8-D4D536232C86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8F2D8F5F-16BB-4C09-BE8E-54395020214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1BCF671F-F802-4B56-A9ED-87662840AF51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A2339608-6732-4D66-9A0B-5D487D0C70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A05BA927-2D09-476D-AC2B-839C519F8938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9CBB5195-1517-43AE-AACC-27762D826A69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2505F085-1D9B-4391-B922-E1A7C26F5374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4648655D-361E-4BB5-8409-CB5AD601F89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505E7AB8-CA4E-4160-A52F-BE6C4F97D7F8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470CC051-5A52-4C5C-A086-54B3146F8400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1C2FD8AE-E392-4746-990E-7A54CA9D2956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ACFAB534-280A-428D-87C0-19F6CCE7A2DB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4B529DE8-9231-4C3E-B4E3-0F878C7BC682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2EA832E0-BD8F-413A-ADF7-6135BDC8254A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1B6DA773-769B-42D7-B8A8-1BC8AD0D9F0F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641443C9-764A-40B1-ACE5-5E468C4C5FB5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8F629F21-9BD6-4526-8C47-649AE96C6FB2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6CEF891E-41F0-4A6D-8891-2AB65E9549FF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81B4EB85-1F43-499C-AAC3-49B35915DABC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9063CD41-A3EC-4C1E-8D93-2D9D25114785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C36AEE14-996F-40AA-B4C5-8A3293575C14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891CD28E-50CE-418F-9E43-7B1472FF813B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EE236751-3ADC-419E-AF71-757A53CBA84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9A2587CF-4823-4E74-95E3-62684E8EAA30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1954E791-640A-4841-B303-62D3EBEDBE0D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3ABBC890-A50A-4BA0-9AA6-09B83D2FDB85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0135324F-1F79-48DC-AF53-C88B0405C7E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06A6A1CB-09B5-4458-AFBE-94FC6AA158D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002BA3EA-63F2-48C3-9F3B-9492FB77555F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E8EF8638-3A61-4E3B-96AE-3C2B9B376539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D0D15B2F-69D2-4FAF-A67A-B2DB5B400885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EBB00976-2FE6-4A10-91AE-8A28D26A6D9F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48E5DD35-CE74-4A5D-996E-88B2B9889EA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6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9BECA691-BA29-4D6C-8164-1B79A258A162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6EFBED8B-E490-472C-88C7-47EAA430A4B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EF0CED2D-6099-4B1E-BE86-93C3D4717B1F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717A1836-190F-402A-8CB6-E8DB4507A4BE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E504A73C-C60B-4FC9-85D6-FFE217700FCE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7A7D8540-84E1-4AC6-B648-05E1C94E9DC1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0E50FF8B-03D6-4E75-A469-ED26829DA1B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7E2D16D0-4140-4403-9A18-787DB3AFF2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F455016D-15ED-4DC8-9321-6C5860A1786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F1B2E676-AC93-4C3E-B62B-A464AF920E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192119E8-D862-4DDA-929C-9FD786F473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4DEA17CE-BF34-4E86-AAA5-C668C393F78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73D7E956-3D59-4C5A-B758-D61C46F2E57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E5FF8CC-8D17-439B-9F90-942FB7F4A8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516579B8-431C-4DA1-8FD7-3228EFAD39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977FF63A-5DAB-4325-B36C-0125837078B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701B0CCD-BF65-43F1-BAFF-5C8395DA0D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62502FE6-10B0-4901-81CB-884D000F73C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FB52F695-7DAD-4389-91C8-8AFF00F9D1A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D7AB609C-A45C-486A-9A61-BD8AFE03229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DF60067B-BE5D-4F64-AD12-D65C7231A6F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0BB8F605-B125-46EE-BCBA-998F09DD831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3B718AC-2F55-422B-8822-689EAC80831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35B2DF6A-D2C2-4CAF-910C-C590D44E069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8BE9C946-CFBC-4934-A257-DCD549D8986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A4CE24EA-1B35-4419-94FA-855E106310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B1C42134-C861-43EE-AD75-4322759A482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6E83F757-E55A-4B0E-85E1-1471D17A0DF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D5C91A34-E524-4BC0-AB7E-F2FBD7480DA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09A13116-FE46-4F62-AC00-84F26012CA3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784FD43E-B643-4A2D-938B-8DD81DE2D49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DC844018-D82B-4B3D-932D-B35C804F4606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3D90FBA9-F128-456A-9C7F-31A8865D93B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DB7F2D8-9EDF-4A8A-95EA-F11F1839E51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13F6A20F-6125-4E02-97F3-BFD5D499CB5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70C9434C-E841-48A3-A87B-EABBB43B110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CC9314FF-07F9-433A-923E-A032CF8769C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81ACD460-B42C-449E-8D69-8505A09BCD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BD13CDED-C695-41F6-948B-A29B0AD9CC89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07D50D80-A04F-4C13-B59E-92EAE71CE48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F1415BF4-B329-4B38-B8DD-A5BE4EC7063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6B9A7A91-AA08-4BB3-98CD-83AA9AD725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8D3702F1-23C4-46C2-817F-6757A16EF3D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95B0E4AA-C937-4EBB-9CBE-69F083B91DE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A144211D-EA32-462B-8AC4-B60DEE74B47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6420040F-D6FD-43E2-9974-7513A71F438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B26E3964-467F-4803-8FD6-10DB2482C9D3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69DA5868-0831-46EE-AFFC-0132578D78F8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03D506A-0219-4860-8767-1BFDF47C9EFF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B793B5FA-DABE-4834-81ED-D2A545D44E06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D15AF05B-35B8-48D9-8605-6B4BF4CB2EDD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743A0ACF-EB80-45A1-B60F-2FA94F8F2B00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B68711B2-3210-4EED-8080-A66911681F5B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C610952-59DF-4D48-9D15-522F31437CBF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479921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c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DECEMBER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238A7B75-8471-4DFD-BE86-6174BF81F92A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5AA3F11D-A732-4213-A8EF-60E8E971CDEB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560D2880-14D9-4D0A-B9BB-77FD64C9011B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3B0AEA4C-2065-45AB-BC5E-43B1FB661319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BC42E526-02CD-44FB-BCDB-274ADF03CF46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1786DA8C-60C0-4544-BC48-645A3E1F95FF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E32183AE-99F2-409E-8E2B-9AF3DDB94930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1F1C427E-4D64-42E7-9648-EA7867FCF6B0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6D9206D5-F0AB-477D-A350-E8366BC84A88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BF5ADB5-D504-43C4-BD26-EAE45257E9FE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CD2439DB-D98E-421E-80BE-BECFB9B4134B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E9EAA875-B6FD-4AD7-B326-7495AC69CEC9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5201D8AA-E79F-4682-938A-1ED19241E7DD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F71A072E-500C-40F1-9ABA-E513B25E94B0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8D99AF08-E796-4232-9F83-1868C3E00406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2C914D24-0FB4-4E72-9955-1F5D36A1F71E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8D80C4B7-0F69-4CFC-B596-FBA2BFDCFBB1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0C3B5460-DCBD-47F0-96C9-72E0CA5C21A9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E10BCF80-1997-4712-9E0D-EE49BBFB5A3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68C54DAB-BB21-457D-A102-600E4067C9D1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EF300A48-9ACE-460E-8B42-9FD969AC0735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DC9CB8DD-695C-438C-991E-62B293A46E73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4F6935D4-671D-4766-93FA-B4365E9B38D9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DBF2334A-7A82-4872-8E20-81C2A1028CED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D4FD4ABA-B5A3-459E-890E-1EFAA80B49B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4EEEB4CF-347C-4081-82FC-DE7CE6E2088E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DD7A1DA5-CDE5-4B4D-A0BC-F16F72B7F015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5E939E02-0B30-43BF-917A-F46C62E104B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EAE3B94A-C15B-4703-94CF-BC01342E846F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7266275A-D5C5-4E88-9957-53E4A92D9F33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2F0886CF-7B40-42E9-9D84-B45A6A92E77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D66E52C6-C571-4B9E-88FD-06AAE038C0BC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26AAAFD8-157D-4219-B6B9-8068049F45EF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C05E065B-FC34-4096-BAB2-88A82F11DF31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5F71BEEA-0C27-4BEE-90F9-67C6791155A2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A93EC254-8B90-47B1-A260-F6C94EBE200F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7A5B9B74-A2A4-42F3-AA81-D6D03689C95A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5F3724F7-0613-43A3-A72B-79F23DCA79C7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EFE6D3BE-36C0-47FB-BD42-07F3AF28AFDF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4D057E59-AD6D-49CC-8A54-EEABE7FF9207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2F52191-F3B9-4A00-9E64-E06EA573E82E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ECDF9AD4-06BF-4032-A3CF-9093E20EFCB5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7215AFE-5020-4F61-BD57-4A13CE0DB0CB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AF583F6F-9E29-47A2-BEF3-CFC4BC0F1DEB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94D3BF52-D26F-46D7-B066-0FAF83B2115E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C9F874DB-2077-4CAD-832B-9D151F7BADC2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16495B8C-3408-4BE2-92B5-1C859E829E7E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C8D7AB38-6C37-4D95-8D3D-A92326844A8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69739A52-B27A-4E28-A7BA-F524BEAC5BBF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45E5B733-20B7-48FF-BB39-E05EBF797999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00153638-FFC5-4EF0-88F1-918A9A78AFA9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6D60E768-1099-4ECA-AFAB-E6618C54B712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313CA0D-5D59-41C9-B612-D8BDE337779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069A2D29-3BEB-4D05-9A7A-699DE438498C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32FB6F7B-BE10-482B-928C-1A8D5F1BF991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F63130DD-06EE-4878-B0E2-D5FCD7322F81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E37EE899-905E-442D-AB3C-6D9667AFA0C1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00A3F0DA-D4E8-416D-A07B-29D915D5BB05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43240777-5B8F-4A80-BD18-346B98CE88CF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523AB529-FAB0-47BA-9255-572868CE16C7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ED4367FA-3A88-4C81-844D-C565A1A36088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E1A618EF-0690-4635-8B81-4587C72F229C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3902A1F6-3D29-4F5C-A133-A80125FA5519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4C223F9D-BC70-4B3E-873D-FCDAF7B58E0B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0388F906-0D2B-4736-A33D-16E6A53DF916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1948B42F-B82E-422D-942E-55F8BF421F7B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39703C63-CB24-46F6-9556-98CCFC78B927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78C9D4E7-72E3-457F-8706-26C7C2068FD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5439D464-F8C0-44D8-A9FD-FDA5243AF2DF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9BEC4E52-33ED-4D5A-9F2C-E047C65A90F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C625FCD7-846D-402D-B555-C46BC29B595B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6B9AA3D2-E537-4AA4-8261-8D50EAE457BA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D0EEE25A-6596-4F45-BEAD-9EC86C5B825F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594A304A-AF13-4FAD-8704-6FF5E4F1E654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ADC091A6-E157-4CB5-8E0B-3FF20FE8723F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9DAF4EB5-9FEC-4F42-A172-33C784553915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2D2FE44D-EC29-4579-A05A-1D4C6E7DE4BF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7CE4EAA3-DAFF-4C3B-B939-0A951E83AD70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41D49EAD-DCD0-4194-A3D2-5A18CF0BEEBE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E43569B2-EF88-46D0-A33F-9EB47F36BE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E3B33CC4-3276-463D-94AA-2481DB89161A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8B90036E-7180-4C85-A368-022F5614FEE0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8CC5F8C8-6ECE-4DB5-86A5-5E0E86D7B89C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339A2A04-701B-4661-B997-9833C90A950B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986DA028-896A-42A5-A5D5-549F21A25246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6AD0DC35-6B37-467F-B7B7-FDE352BFD435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AE7149AE-AF2D-4468-BBFF-06B24FB2A9D6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4FAF9871-2C4A-4237-8251-9CEF67460411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930AEC93-2CBB-4215-BC00-12C05F07CE09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F7796B0D-1F4D-4F46-B5BB-CC0269386335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BE94EC14-D51B-4813-AF79-6347E1A7E70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90ADC45A-F3CA-4D1E-A400-97CC4BE41EB9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F2705E60-C301-492E-AAA5-AFF778623866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41C85FF2-A772-4F2B-8715-5A472F037DE4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AAC5378E-CC10-4256-BF6D-57D3CD8BA3B7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86A31011-FF15-47DF-8EEA-1E2E67D05B7A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B4B426A9-851C-4C38-B6D0-13502D21866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A87B1D24-94CA-45E0-8019-D25690A93BC5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57236FF7-CC9B-4D5E-95F9-C91D5F0BC33E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79A01F61-3131-444B-BDB9-817B8D64D492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8166313A-89C6-4845-A5DB-601454AF0C0E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656BD724-5310-4532-BC70-18076ABEBAD1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49C252EF-1764-46FB-ADE8-CF98B39B0359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7F1B3BF6-422F-4386-8FF2-B6A18A336287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18C0C428-5837-4A5F-A9F5-BAD59C4DC4F0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3C097209-D976-4612-9D82-5776303CB126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AA9E45EE-9AE9-482E-9B0E-E664F16AEAAA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58C014AB-7EDB-4455-B58A-58CD108DD564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A6F659EB-48C9-4F43-BDCA-A67AEC2A415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1A37F370-4435-40A8-BB9B-1DEAE10B304C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1795A00A-3E25-4C81-BCB9-0DE2D1EBC315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7283EF99-2640-4683-9C47-F3F5397810ED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69619079-7A66-4DD7-9E4C-5C8F2D479D2A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33E69EE4-1161-4A63-9CEA-DDF593241498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E7A56A80-EC5C-4D86-A146-245861E7CC66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90370CD7-9E17-4F67-8252-76DA7CA6508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6DF5B647-C83C-4CB9-992E-70A6D48F3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EDAE25F9-1BEC-4EA4-9901-17484985BC2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10BD4B0E-0FC7-4A5A-88DB-9364940B814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3699CF4A-A001-4768-A542-9D6683D385A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5FD4B8AD-AE90-4A3C-B05D-6331E9B3A0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C6EF0A68-D7EB-4F99-ACCF-0B3C9DD2F2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ED66EA36-BE62-4A92-97C3-285602DC5E3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8B978601-C09F-45F4-8856-36C7FC12893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BBF94099-881B-44D2-893C-05C6DDAD3B6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1D0A97F7-E4CB-4129-9085-57911D71999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43C89D5C-B6C8-4830-80D4-A7DD8CFCFC0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F7C3C9E0-873D-45A7-BAB6-B8A62892A70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3DBDD1E2-7658-475E-83CF-93F498D5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8F29D716-3724-4A42-A36A-B2CD165870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89F3220D-A0F8-4076-B04F-051771354E6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6E40A1E-CCC8-471F-BA18-958E3135FA2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15FD0045-BEAE-414E-8913-8B1C44E4FA0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91EA759E-2FB3-4715-A71E-D611796EADB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E3E0CB4A-0820-4367-B409-6CBC263CD4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B1A784E2-7D4A-45DB-B3E7-70D9EEA7193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F55EDA8F-E259-408D-A6F5-D4A6CC4C64A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A6B4DA94-A6BC-4F50-9938-7A6453751AD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8F8AA5D2-6E97-4D2C-9805-3166BC2574C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F6D6814-D321-4091-AFC4-87EFEB8BE15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DEA9B6BD-7CE9-4507-938F-C41A1AD91B5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F3B9B687-3ECA-4CB9-98A8-7F5380CF45F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4598C34D-A547-42F3-B96D-B556619CDFB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03D75AF2-0BB0-4A29-94BF-51BE66DE182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E18A5623-A25B-4BDE-89A0-E098D4A9C95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3E2B9E55-7A42-4F97-934B-0DDF1D32896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FF2C0395-DD8B-4123-AD47-A40FF05F4A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579D2FF8-7334-4FCA-AEF2-072478254A3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7A932799-F7F9-4353-8AD5-7832CA0AE92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36A412E4-B588-42F3-9081-B55F2513543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559DC11F-AEEE-41A0-9AD4-7F8D66D488F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CB800C09-2315-4D88-9310-753169630D7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C78A9D2D-8050-430C-82FC-60A0E3A779C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E7F3D1CE-E279-41CD-BC43-2414E092B81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3A62A5DB-6A9C-4EE3-8164-DE50977F18D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8F60340-8B3E-4C2F-AFAE-729E9C7051A0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3ED70A08-D718-4E20-B28A-F59A8F5681E5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44BA2D8C-A223-45BA-8DC2-65B9F3684D56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99CE0CD4-06BA-4425-9EAA-DEE2A7DCC272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B8A61EDE-3C0F-425B-9B2B-695EEFD9CD6F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33E17462-C109-403F-845B-6E0ACE7FCBA7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89B41FE2-02D3-4318-B9C2-657FF5120A3F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ED991E7-B46B-410F-887A-DAB31EC2F24C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890913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rgbClr val="7F7F7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subtitle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831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17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bru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15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FEBRUARY</a:t>
            </a:r>
          </a:p>
        </p:txBody>
      </p: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EE21C804-9E3B-4691-8424-A80E291067CF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95" name="Group 494">
              <a:extLst>
                <a:ext uri="{FF2B5EF4-FFF2-40B4-BE49-F238E27FC236}">
                  <a16:creationId xmlns:a16="http://schemas.microsoft.com/office/drawing/2014/main" id="{9ECAD547-49B5-4906-97FD-C9282780A4CA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559" name="Straight Connector 558">
                <a:extLst>
                  <a:ext uri="{FF2B5EF4-FFF2-40B4-BE49-F238E27FC236}">
                    <a16:creationId xmlns:a16="http://schemas.microsoft.com/office/drawing/2014/main" id="{C26A1DC6-FA81-48F9-940A-F5F8644356A7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Connector 559">
                <a:extLst>
                  <a:ext uri="{FF2B5EF4-FFF2-40B4-BE49-F238E27FC236}">
                    <a16:creationId xmlns:a16="http://schemas.microsoft.com/office/drawing/2014/main" id="{E4932664-AAFC-41F1-84D3-2F104E6FE493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Straight Connector 560">
                <a:extLst>
                  <a:ext uri="{FF2B5EF4-FFF2-40B4-BE49-F238E27FC236}">
                    <a16:creationId xmlns:a16="http://schemas.microsoft.com/office/drawing/2014/main" id="{3A6D4288-C006-4024-B4F0-35C2F89DA247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Straight Connector 561">
                <a:extLst>
                  <a:ext uri="{FF2B5EF4-FFF2-40B4-BE49-F238E27FC236}">
                    <a16:creationId xmlns:a16="http://schemas.microsoft.com/office/drawing/2014/main" id="{E6EC4282-E98E-4B43-9251-F69261773D36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Straight Connector 562">
                <a:extLst>
                  <a:ext uri="{FF2B5EF4-FFF2-40B4-BE49-F238E27FC236}">
                    <a16:creationId xmlns:a16="http://schemas.microsoft.com/office/drawing/2014/main" id="{12DD7EF6-6622-455F-BF69-FF7C400CD0A7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Straight Connector 563">
                <a:extLst>
                  <a:ext uri="{FF2B5EF4-FFF2-40B4-BE49-F238E27FC236}">
                    <a16:creationId xmlns:a16="http://schemas.microsoft.com/office/drawing/2014/main" id="{74C5A70F-9E06-46CC-8104-7BD865E5562A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Straight Connector 564">
                <a:extLst>
                  <a:ext uri="{FF2B5EF4-FFF2-40B4-BE49-F238E27FC236}">
                    <a16:creationId xmlns:a16="http://schemas.microsoft.com/office/drawing/2014/main" id="{425CDABD-81D1-4C95-AD55-8EE2B9B7405E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6" name="Group 495">
              <a:extLst>
                <a:ext uri="{FF2B5EF4-FFF2-40B4-BE49-F238E27FC236}">
                  <a16:creationId xmlns:a16="http://schemas.microsoft.com/office/drawing/2014/main" id="{ECBF6ADA-5EC7-4DD8-AB07-F1896E1A000B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551" name="Straight Connector 550">
                <a:extLst>
                  <a:ext uri="{FF2B5EF4-FFF2-40B4-BE49-F238E27FC236}">
                    <a16:creationId xmlns:a16="http://schemas.microsoft.com/office/drawing/2014/main" id="{3296555E-7DD0-4817-8411-27221AC20BB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Straight Connector 551">
                <a:extLst>
                  <a:ext uri="{FF2B5EF4-FFF2-40B4-BE49-F238E27FC236}">
                    <a16:creationId xmlns:a16="http://schemas.microsoft.com/office/drawing/2014/main" id="{2F692707-DDD6-46E3-9937-9C83041075E6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552">
                <a:extLst>
                  <a:ext uri="{FF2B5EF4-FFF2-40B4-BE49-F238E27FC236}">
                    <a16:creationId xmlns:a16="http://schemas.microsoft.com/office/drawing/2014/main" id="{F7E9DD04-32FC-401A-A193-7BFBD9DA0E9C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553">
                <a:extLst>
                  <a:ext uri="{FF2B5EF4-FFF2-40B4-BE49-F238E27FC236}">
                    <a16:creationId xmlns:a16="http://schemas.microsoft.com/office/drawing/2014/main" id="{5B0DA798-58E6-474A-B800-F5396D94327F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554">
                <a:extLst>
                  <a:ext uri="{FF2B5EF4-FFF2-40B4-BE49-F238E27FC236}">
                    <a16:creationId xmlns:a16="http://schemas.microsoft.com/office/drawing/2014/main" id="{E042FEDB-5349-4557-B3DC-6A1451A93EEE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Straight Connector 555">
                <a:extLst>
                  <a:ext uri="{FF2B5EF4-FFF2-40B4-BE49-F238E27FC236}">
                    <a16:creationId xmlns:a16="http://schemas.microsoft.com/office/drawing/2014/main" id="{30A01C72-7548-4CA0-BF70-173B852A41E0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Connector 556">
                <a:extLst>
                  <a:ext uri="{FF2B5EF4-FFF2-40B4-BE49-F238E27FC236}">
                    <a16:creationId xmlns:a16="http://schemas.microsoft.com/office/drawing/2014/main" id="{8C605B16-430B-44CD-8972-2F37733FB128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Straight Connector 557">
                <a:extLst>
                  <a:ext uri="{FF2B5EF4-FFF2-40B4-BE49-F238E27FC236}">
                    <a16:creationId xmlns:a16="http://schemas.microsoft.com/office/drawing/2014/main" id="{E96EA86C-3244-4EAC-8156-D4A871EB5097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7" name="Group 496">
              <a:extLst>
                <a:ext uri="{FF2B5EF4-FFF2-40B4-BE49-F238E27FC236}">
                  <a16:creationId xmlns:a16="http://schemas.microsoft.com/office/drawing/2014/main" id="{F0789F07-B49C-4A49-A37D-076ED4FB6688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543" name="Straight Connector 542">
                <a:extLst>
                  <a:ext uri="{FF2B5EF4-FFF2-40B4-BE49-F238E27FC236}">
                    <a16:creationId xmlns:a16="http://schemas.microsoft.com/office/drawing/2014/main" id="{FD2E4BA6-3318-4C7D-9E7B-3B93E4B6F701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Straight Connector 543">
                <a:extLst>
                  <a:ext uri="{FF2B5EF4-FFF2-40B4-BE49-F238E27FC236}">
                    <a16:creationId xmlns:a16="http://schemas.microsoft.com/office/drawing/2014/main" id="{25190854-28AC-474D-9ADD-E12BC0525B50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Connector 544">
                <a:extLst>
                  <a:ext uri="{FF2B5EF4-FFF2-40B4-BE49-F238E27FC236}">
                    <a16:creationId xmlns:a16="http://schemas.microsoft.com/office/drawing/2014/main" id="{C861EA56-0F30-4859-A3E9-73BE9CD05BF7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Straight Connector 545">
                <a:extLst>
                  <a:ext uri="{FF2B5EF4-FFF2-40B4-BE49-F238E27FC236}">
                    <a16:creationId xmlns:a16="http://schemas.microsoft.com/office/drawing/2014/main" id="{3E4BD8D4-1F2C-4B55-99F7-6BD08DEAF97D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Straight Connector 546">
                <a:extLst>
                  <a:ext uri="{FF2B5EF4-FFF2-40B4-BE49-F238E27FC236}">
                    <a16:creationId xmlns:a16="http://schemas.microsoft.com/office/drawing/2014/main" id="{0D19DE00-C38B-4D3B-875D-F2F6DDAA5022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Straight Connector 547">
                <a:extLst>
                  <a:ext uri="{FF2B5EF4-FFF2-40B4-BE49-F238E27FC236}">
                    <a16:creationId xmlns:a16="http://schemas.microsoft.com/office/drawing/2014/main" id="{B8314933-2347-4A22-A57D-B94240D501D2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Straight Connector 548">
                <a:extLst>
                  <a:ext uri="{FF2B5EF4-FFF2-40B4-BE49-F238E27FC236}">
                    <a16:creationId xmlns:a16="http://schemas.microsoft.com/office/drawing/2014/main" id="{D1A8D755-65F0-466E-9792-000CB172F2D0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Straight Connector 549">
                <a:extLst>
                  <a:ext uri="{FF2B5EF4-FFF2-40B4-BE49-F238E27FC236}">
                    <a16:creationId xmlns:a16="http://schemas.microsoft.com/office/drawing/2014/main" id="{13538C98-2CFC-417C-BA65-D899AE53533F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8" name="Group 497">
              <a:extLst>
                <a:ext uri="{FF2B5EF4-FFF2-40B4-BE49-F238E27FC236}">
                  <a16:creationId xmlns:a16="http://schemas.microsoft.com/office/drawing/2014/main" id="{4D5E5316-ADF2-4ACF-B4A6-4F06176E89DB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535" name="Straight Connector 534">
                <a:extLst>
                  <a:ext uri="{FF2B5EF4-FFF2-40B4-BE49-F238E27FC236}">
                    <a16:creationId xmlns:a16="http://schemas.microsoft.com/office/drawing/2014/main" id="{50BC98AA-8237-40C8-98E6-3603409F1387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Straight Connector 535">
                <a:extLst>
                  <a:ext uri="{FF2B5EF4-FFF2-40B4-BE49-F238E27FC236}">
                    <a16:creationId xmlns:a16="http://schemas.microsoft.com/office/drawing/2014/main" id="{47E07ED1-9A61-4BE4-8223-703E19A33A5A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Straight Connector 536">
                <a:extLst>
                  <a:ext uri="{FF2B5EF4-FFF2-40B4-BE49-F238E27FC236}">
                    <a16:creationId xmlns:a16="http://schemas.microsoft.com/office/drawing/2014/main" id="{B75BCF20-DB4C-4850-BF88-C93B8D31AE14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Straight Connector 537">
                <a:extLst>
                  <a:ext uri="{FF2B5EF4-FFF2-40B4-BE49-F238E27FC236}">
                    <a16:creationId xmlns:a16="http://schemas.microsoft.com/office/drawing/2014/main" id="{68613855-39DB-4094-99FD-64AC3C45394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9" name="Straight Connector 538">
                <a:extLst>
                  <a:ext uri="{FF2B5EF4-FFF2-40B4-BE49-F238E27FC236}">
                    <a16:creationId xmlns:a16="http://schemas.microsoft.com/office/drawing/2014/main" id="{230C6411-AE0D-4480-B73D-FBEEB7E99FE5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0" name="Straight Connector 539">
                <a:extLst>
                  <a:ext uri="{FF2B5EF4-FFF2-40B4-BE49-F238E27FC236}">
                    <a16:creationId xmlns:a16="http://schemas.microsoft.com/office/drawing/2014/main" id="{5647AE4A-14D0-41BB-B044-8B11707C5A2B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Straight Connector 540">
                <a:extLst>
                  <a:ext uri="{FF2B5EF4-FFF2-40B4-BE49-F238E27FC236}">
                    <a16:creationId xmlns:a16="http://schemas.microsoft.com/office/drawing/2014/main" id="{0A48B584-5BE7-4036-A615-5D9A62968903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Straight Connector 541">
                <a:extLst>
                  <a:ext uri="{FF2B5EF4-FFF2-40B4-BE49-F238E27FC236}">
                    <a16:creationId xmlns:a16="http://schemas.microsoft.com/office/drawing/2014/main" id="{9907DBDB-286B-4AA0-8CA5-EF0ACD093A2B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9" name="Group 498">
              <a:extLst>
                <a:ext uri="{FF2B5EF4-FFF2-40B4-BE49-F238E27FC236}">
                  <a16:creationId xmlns:a16="http://schemas.microsoft.com/office/drawing/2014/main" id="{B260DC10-10B9-425F-9CD5-88108448BE2F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527" name="Straight Connector 526">
                <a:extLst>
                  <a:ext uri="{FF2B5EF4-FFF2-40B4-BE49-F238E27FC236}">
                    <a16:creationId xmlns:a16="http://schemas.microsoft.com/office/drawing/2014/main" id="{D24EC0FE-03E7-4BB2-9367-25AE88176B8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Straight Connector 527">
                <a:extLst>
                  <a:ext uri="{FF2B5EF4-FFF2-40B4-BE49-F238E27FC236}">
                    <a16:creationId xmlns:a16="http://schemas.microsoft.com/office/drawing/2014/main" id="{97710891-50AB-47C7-8742-CA94FAE5AEDE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Straight Connector 528">
                <a:extLst>
                  <a:ext uri="{FF2B5EF4-FFF2-40B4-BE49-F238E27FC236}">
                    <a16:creationId xmlns:a16="http://schemas.microsoft.com/office/drawing/2014/main" id="{1F2F9AD3-DD38-4FA3-BEF8-1709C9DC6DC9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Straight Connector 529">
                <a:extLst>
                  <a:ext uri="{FF2B5EF4-FFF2-40B4-BE49-F238E27FC236}">
                    <a16:creationId xmlns:a16="http://schemas.microsoft.com/office/drawing/2014/main" id="{793EF188-F65D-415D-BFDA-4ECAA6467E64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Straight Connector 530">
                <a:extLst>
                  <a:ext uri="{FF2B5EF4-FFF2-40B4-BE49-F238E27FC236}">
                    <a16:creationId xmlns:a16="http://schemas.microsoft.com/office/drawing/2014/main" id="{9C6B8C4F-1820-428A-8D54-4CC9DC19BA96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Straight Connector 531">
                <a:extLst>
                  <a:ext uri="{FF2B5EF4-FFF2-40B4-BE49-F238E27FC236}">
                    <a16:creationId xmlns:a16="http://schemas.microsoft.com/office/drawing/2014/main" id="{0F90A281-5B95-4AD1-8B36-62D4E807901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Straight Connector 532">
                <a:extLst>
                  <a:ext uri="{FF2B5EF4-FFF2-40B4-BE49-F238E27FC236}">
                    <a16:creationId xmlns:a16="http://schemas.microsoft.com/office/drawing/2014/main" id="{FD340CCE-F3EF-4980-A358-DE97372C646B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Straight Connector 533">
                <a:extLst>
                  <a:ext uri="{FF2B5EF4-FFF2-40B4-BE49-F238E27FC236}">
                    <a16:creationId xmlns:a16="http://schemas.microsoft.com/office/drawing/2014/main" id="{0305044A-809C-487F-ADCA-738BC5625D9B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0" name="Group 499">
              <a:extLst>
                <a:ext uri="{FF2B5EF4-FFF2-40B4-BE49-F238E27FC236}">
                  <a16:creationId xmlns:a16="http://schemas.microsoft.com/office/drawing/2014/main" id="{8AF15219-720D-41D0-9867-311CA387E2B8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519" name="Straight Connector 518">
                <a:extLst>
                  <a:ext uri="{FF2B5EF4-FFF2-40B4-BE49-F238E27FC236}">
                    <a16:creationId xmlns:a16="http://schemas.microsoft.com/office/drawing/2014/main" id="{F3CA8C90-2915-42D0-ADAD-2D9B63AD0A5E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Straight Connector 519">
                <a:extLst>
                  <a:ext uri="{FF2B5EF4-FFF2-40B4-BE49-F238E27FC236}">
                    <a16:creationId xmlns:a16="http://schemas.microsoft.com/office/drawing/2014/main" id="{92FAB139-8B9F-4239-B917-BA3604A297A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Straight Connector 520">
                <a:extLst>
                  <a:ext uri="{FF2B5EF4-FFF2-40B4-BE49-F238E27FC236}">
                    <a16:creationId xmlns:a16="http://schemas.microsoft.com/office/drawing/2014/main" id="{B2008646-9A82-4248-9BC4-9BE73F5AE6E8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Straight Connector 521">
                <a:extLst>
                  <a:ext uri="{FF2B5EF4-FFF2-40B4-BE49-F238E27FC236}">
                    <a16:creationId xmlns:a16="http://schemas.microsoft.com/office/drawing/2014/main" id="{4CAA8FA4-B951-4DCC-BBBD-3892274FA8A0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Straight Connector 522">
                <a:extLst>
                  <a:ext uri="{FF2B5EF4-FFF2-40B4-BE49-F238E27FC236}">
                    <a16:creationId xmlns:a16="http://schemas.microsoft.com/office/drawing/2014/main" id="{EEF375F6-13DC-496E-A717-99405F1DE10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523">
                <a:extLst>
                  <a:ext uri="{FF2B5EF4-FFF2-40B4-BE49-F238E27FC236}">
                    <a16:creationId xmlns:a16="http://schemas.microsoft.com/office/drawing/2014/main" id="{80A16859-F3CB-47AA-AC44-53FDFBC3D078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524">
                <a:extLst>
                  <a:ext uri="{FF2B5EF4-FFF2-40B4-BE49-F238E27FC236}">
                    <a16:creationId xmlns:a16="http://schemas.microsoft.com/office/drawing/2014/main" id="{39B9D213-5FA9-4167-9EE3-8F108F360A02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Straight Connector 525">
                <a:extLst>
                  <a:ext uri="{FF2B5EF4-FFF2-40B4-BE49-F238E27FC236}">
                    <a16:creationId xmlns:a16="http://schemas.microsoft.com/office/drawing/2014/main" id="{C3304229-BB10-4B4E-9115-91C517633A58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1" name="Group 500">
              <a:extLst>
                <a:ext uri="{FF2B5EF4-FFF2-40B4-BE49-F238E27FC236}">
                  <a16:creationId xmlns:a16="http://schemas.microsoft.com/office/drawing/2014/main" id="{7AFF3E6C-BCD3-4123-AB24-FDF2539A9426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511" name="Straight Connector 510">
                <a:extLst>
                  <a:ext uri="{FF2B5EF4-FFF2-40B4-BE49-F238E27FC236}">
                    <a16:creationId xmlns:a16="http://schemas.microsoft.com/office/drawing/2014/main" id="{9A06A040-C1C9-4E9B-85BB-AFAEEE255E8B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Straight Connector 511">
                <a:extLst>
                  <a:ext uri="{FF2B5EF4-FFF2-40B4-BE49-F238E27FC236}">
                    <a16:creationId xmlns:a16="http://schemas.microsoft.com/office/drawing/2014/main" id="{F8EF8F8D-20C4-4007-B2AD-F950802A10AC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Straight Connector 512">
                <a:extLst>
                  <a:ext uri="{FF2B5EF4-FFF2-40B4-BE49-F238E27FC236}">
                    <a16:creationId xmlns:a16="http://schemas.microsoft.com/office/drawing/2014/main" id="{3F06A5AD-0778-4C64-BBA1-F194A21C44A8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Straight Connector 513">
                <a:extLst>
                  <a:ext uri="{FF2B5EF4-FFF2-40B4-BE49-F238E27FC236}">
                    <a16:creationId xmlns:a16="http://schemas.microsoft.com/office/drawing/2014/main" id="{BE1B9920-43EB-44D9-A5A2-FBDDE3A7C2C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Straight Connector 514">
                <a:extLst>
                  <a:ext uri="{FF2B5EF4-FFF2-40B4-BE49-F238E27FC236}">
                    <a16:creationId xmlns:a16="http://schemas.microsoft.com/office/drawing/2014/main" id="{23356B11-3DFB-4432-AB0E-4E36549D1325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Straight Connector 515">
                <a:extLst>
                  <a:ext uri="{FF2B5EF4-FFF2-40B4-BE49-F238E27FC236}">
                    <a16:creationId xmlns:a16="http://schemas.microsoft.com/office/drawing/2014/main" id="{BA9CF336-C30F-40AC-85F5-163755E9077B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Straight Connector 516">
                <a:extLst>
                  <a:ext uri="{FF2B5EF4-FFF2-40B4-BE49-F238E27FC236}">
                    <a16:creationId xmlns:a16="http://schemas.microsoft.com/office/drawing/2014/main" id="{945F20F5-1D59-403E-9EDC-A2816E4DFD9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Straight Connector 517">
                <a:extLst>
                  <a:ext uri="{FF2B5EF4-FFF2-40B4-BE49-F238E27FC236}">
                    <a16:creationId xmlns:a16="http://schemas.microsoft.com/office/drawing/2014/main" id="{19C4D4FD-3114-469E-8BF5-C4D8000A2E8B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136B6914-76FF-475C-B019-DCD2A689DE76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503" name="Straight Connector 502">
                <a:extLst>
                  <a:ext uri="{FF2B5EF4-FFF2-40B4-BE49-F238E27FC236}">
                    <a16:creationId xmlns:a16="http://schemas.microsoft.com/office/drawing/2014/main" id="{79747E20-748B-4286-8174-06F1C764B712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>
                <a:extLst>
                  <a:ext uri="{FF2B5EF4-FFF2-40B4-BE49-F238E27FC236}">
                    <a16:creationId xmlns:a16="http://schemas.microsoft.com/office/drawing/2014/main" id="{CCF4D4EB-3413-44E9-86D4-F2534AE266B7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Straight Connector 504">
                <a:extLst>
                  <a:ext uri="{FF2B5EF4-FFF2-40B4-BE49-F238E27FC236}">
                    <a16:creationId xmlns:a16="http://schemas.microsoft.com/office/drawing/2014/main" id="{8FBA9D54-09F7-4CD2-9824-80BAACF0846A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:a16="http://schemas.microsoft.com/office/drawing/2014/main" id="{5795D289-C0AB-43C7-AE2B-31CF31EA6275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Straight Connector 506">
                <a:extLst>
                  <a:ext uri="{FF2B5EF4-FFF2-40B4-BE49-F238E27FC236}">
                    <a16:creationId xmlns:a16="http://schemas.microsoft.com/office/drawing/2014/main" id="{5EA37F24-3952-4D80-8ADB-E225AAC8334A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>
                <a:extLst>
                  <a:ext uri="{FF2B5EF4-FFF2-40B4-BE49-F238E27FC236}">
                    <a16:creationId xmlns:a16="http://schemas.microsoft.com/office/drawing/2014/main" id="{988B9F06-1870-4ADE-B1A3-6CCAAF8F6396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>
                <a:extLst>
                  <a:ext uri="{FF2B5EF4-FFF2-40B4-BE49-F238E27FC236}">
                    <a16:creationId xmlns:a16="http://schemas.microsoft.com/office/drawing/2014/main" id="{CB8A9F44-6857-477B-BA36-3B3C0B17D154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Straight Connector 509">
                <a:extLst>
                  <a:ext uri="{FF2B5EF4-FFF2-40B4-BE49-F238E27FC236}">
                    <a16:creationId xmlns:a16="http://schemas.microsoft.com/office/drawing/2014/main" id="{B6D24504-3146-4EFE-965F-8902081F8AD5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6" name="D1">
            <a:extLst>
              <a:ext uri="{FF2B5EF4-FFF2-40B4-BE49-F238E27FC236}">
                <a16:creationId xmlns:a16="http://schemas.microsoft.com/office/drawing/2014/main" id="{B5FF4DC1-1FE0-4A77-9148-14DD62ADB497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7" name="D2">
            <a:extLst>
              <a:ext uri="{FF2B5EF4-FFF2-40B4-BE49-F238E27FC236}">
                <a16:creationId xmlns:a16="http://schemas.microsoft.com/office/drawing/2014/main" id="{CEFC6569-7040-4006-8D40-6A6CF19B1FC2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8" name="D3">
            <a:extLst>
              <a:ext uri="{FF2B5EF4-FFF2-40B4-BE49-F238E27FC236}">
                <a16:creationId xmlns:a16="http://schemas.microsoft.com/office/drawing/2014/main" id="{177614A3-C267-4AC0-98A3-6119D9B6DD56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69" name="D4">
            <a:extLst>
              <a:ext uri="{FF2B5EF4-FFF2-40B4-BE49-F238E27FC236}">
                <a16:creationId xmlns:a16="http://schemas.microsoft.com/office/drawing/2014/main" id="{92B57A0A-DB79-41A2-8B63-F2EC0EB68AA0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70" name="D5">
            <a:extLst>
              <a:ext uri="{FF2B5EF4-FFF2-40B4-BE49-F238E27FC236}">
                <a16:creationId xmlns:a16="http://schemas.microsoft.com/office/drawing/2014/main" id="{E7686430-9BD1-48DD-9521-314F31C8F1CA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71" name="D6">
            <a:extLst>
              <a:ext uri="{FF2B5EF4-FFF2-40B4-BE49-F238E27FC236}">
                <a16:creationId xmlns:a16="http://schemas.microsoft.com/office/drawing/2014/main" id="{E766FE2F-44A0-4412-AC72-44DA0F5B4DF5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72" name="D7">
            <a:extLst>
              <a:ext uri="{FF2B5EF4-FFF2-40B4-BE49-F238E27FC236}">
                <a16:creationId xmlns:a16="http://schemas.microsoft.com/office/drawing/2014/main" id="{035ECF2B-17EA-4209-9776-202D1D5AEFB4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06C59201-B7F0-4A94-BAEC-519A54E90B8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74" name="D8">
            <a:extLst>
              <a:ext uri="{FF2B5EF4-FFF2-40B4-BE49-F238E27FC236}">
                <a16:creationId xmlns:a16="http://schemas.microsoft.com/office/drawing/2014/main" id="{7663590E-0E05-4F2E-BE06-9CC7061257BC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5" name="D9">
            <a:extLst>
              <a:ext uri="{FF2B5EF4-FFF2-40B4-BE49-F238E27FC236}">
                <a16:creationId xmlns:a16="http://schemas.microsoft.com/office/drawing/2014/main" id="{506E1C2C-1595-4CA5-8FE7-90E58173FA64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6" name="D10">
            <a:extLst>
              <a:ext uri="{FF2B5EF4-FFF2-40B4-BE49-F238E27FC236}">
                <a16:creationId xmlns:a16="http://schemas.microsoft.com/office/drawing/2014/main" id="{332A12EE-FF52-492C-B0E3-61FF0ACC6504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7" name="D11">
            <a:extLst>
              <a:ext uri="{FF2B5EF4-FFF2-40B4-BE49-F238E27FC236}">
                <a16:creationId xmlns:a16="http://schemas.microsoft.com/office/drawing/2014/main" id="{0420AD0A-2DE8-498F-9A84-227B388632F0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8" name="D12">
            <a:extLst>
              <a:ext uri="{FF2B5EF4-FFF2-40B4-BE49-F238E27FC236}">
                <a16:creationId xmlns:a16="http://schemas.microsoft.com/office/drawing/2014/main" id="{85DB72B2-FB0B-45D5-8B25-A5F796A4D05F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79" name="D13">
            <a:extLst>
              <a:ext uri="{FF2B5EF4-FFF2-40B4-BE49-F238E27FC236}">
                <a16:creationId xmlns:a16="http://schemas.microsoft.com/office/drawing/2014/main" id="{747623C6-5124-455D-82F9-D62A81815228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0" name="D14">
            <a:extLst>
              <a:ext uri="{FF2B5EF4-FFF2-40B4-BE49-F238E27FC236}">
                <a16:creationId xmlns:a16="http://schemas.microsoft.com/office/drawing/2014/main" id="{AC3512AE-6634-4E42-9662-49874BD8803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1" name="D15">
            <a:extLst>
              <a:ext uri="{FF2B5EF4-FFF2-40B4-BE49-F238E27FC236}">
                <a16:creationId xmlns:a16="http://schemas.microsoft.com/office/drawing/2014/main" id="{5F4F108D-BB1C-4993-B381-3A93CBF9C9D6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2" name="D16">
            <a:extLst>
              <a:ext uri="{FF2B5EF4-FFF2-40B4-BE49-F238E27FC236}">
                <a16:creationId xmlns:a16="http://schemas.microsoft.com/office/drawing/2014/main" id="{C3AAA9EA-EE99-453A-9CA5-FA80B4552C9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3" name="D17">
            <a:extLst>
              <a:ext uri="{FF2B5EF4-FFF2-40B4-BE49-F238E27FC236}">
                <a16:creationId xmlns:a16="http://schemas.microsoft.com/office/drawing/2014/main" id="{95825142-CE59-4019-A59B-9CE495344DFF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4" name="D18">
            <a:extLst>
              <a:ext uri="{FF2B5EF4-FFF2-40B4-BE49-F238E27FC236}">
                <a16:creationId xmlns:a16="http://schemas.microsoft.com/office/drawing/2014/main" id="{87A83422-F116-4BEC-AFF1-EAF8238F54E3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5" name="D19">
            <a:extLst>
              <a:ext uri="{FF2B5EF4-FFF2-40B4-BE49-F238E27FC236}">
                <a16:creationId xmlns:a16="http://schemas.microsoft.com/office/drawing/2014/main" id="{E26901B7-0D52-4F69-9CAE-31FF25561ED6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6" name="D20">
            <a:extLst>
              <a:ext uri="{FF2B5EF4-FFF2-40B4-BE49-F238E27FC236}">
                <a16:creationId xmlns:a16="http://schemas.microsoft.com/office/drawing/2014/main" id="{2A638644-E99F-4CEA-A52B-2D481CE7DD2A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7" name="D21">
            <a:extLst>
              <a:ext uri="{FF2B5EF4-FFF2-40B4-BE49-F238E27FC236}">
                <a16:creationId xmlns:a16="http://schemas.microsoft.com/office/drawing/2014/main" id="{8FEEC27D-309F-414A-96B2-B3916AAFE9B3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8" name="D22">
            <a:extLst>
              <a:ext uri="{FF2B5EF4-FFF2-40B4-BE49-F238E27FC236}">
                <a16:creationId xmlns:a16="http://schemas.microsoft.com/office/drawing/2014/main" id="{15C3B01C-3826-419C-AC88-A094F20235A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89" name="D23">
            <a:extLst>
              <a:ext uri="{FF2B5EF4-FFF2-40B4-BE49-F238E27FC236}">
                <a16:creationId xmlns:a16="http://schemas.microsoft.com/office/drawing/2014/main" id="{D816A94E-838D-4586-95A3-74FD9BA7D43C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0" name="D24">
            <a:extLst>
              <a:ext uri="{FF2B5EF4-FFF2-40B4-BE49-F238E27FC236}">
                <a16:creationId xmlns:a16="http://schemas.microsoft.com/office/drawing/2014/main" id="{DC2331DE-7D02-48C9-9F03-A4E2718A2642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1" name="D25">
            <a:extLst>
              <a:ext uri="{FF2B5EF4-FFF2-40B4-BE49-F238E27FC236}">
                <a16:creationId xmlns:a16="http://schemas.microsoft.com/office/drawing/2014/main" id="{89FA73F7-9ED8-447B-AC72-8C08CB756CFE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2" name="D26">
            <a:extLst>
              <a:ext uri="{FF2B5EF4-FFF2-40B4-BE49-F238E27FC236}">
                <a16:creationId xmlns:a16="http://schemas.microsoft.com/office/drawing/2014/main" id="{8BB8EAC0-3E5F-4ACC-A262-93019027B74D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3" name="D27">
            <a:extLst>
              <a:ext uri="{FF2B5EF4-FFF2-40B4-BE49-F238E27FC236}">
                <a16:creationId xmlns:a16="http://schemas.microsoft.com/office/drawing/2014/main" id="{BF04C951-F98C-42D5-9EEE-6DC2AC9E5C39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4" name="D28">
            <a:extLst>
              <a:ext uri="{FF2B5EF4-FFF2-40B4-BE49-F238E27FC236}">
                <a16:creationId xmlns:a16="http://schemas.microsoft.com/office/drawing/2014/main" id="{953BA349-8063-4F4C-9A55-CF1533710437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5" name="D29">
            <a:extLst>
              <a:ext uri="{FF2B5EF4-FFF2-40B4-BE49-F238E27FC236}">
                <a16:creationId xmlns:a16="http://schemas.microsoft.com/office/drawing/2014/main" id="{28B638AC-5774-4186-87B6-877470BE7806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6" name="D30">
            <a:extLst>
              <a:ext uri="{FF2B5EF4-FFF2-40B4-BE49-F238E27FC236}">
                <a16:creationId xmlns:a16="http://schemas.microsoft.com/office/drawing/2014/main" id="{4453C406-6F7C-4D68-BA43-DD209AE9768D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7" name="D31">
            <a:extLst>
              <a:ext uri="{FF2B5EF4-FFF2-40B4-BE49-F238E27FC236}">
                <a16:creationId xmlns:a16="http://schemas.microsoft.com/office/drawing/2014/main" id="{80684273-F7A2-4A84-A239-65C7D6450F67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98" name="D32">
            <a:extLst>
              <a:ext uri="{FF2B5EF4-FFF2-40B4-BE49-F238E27FC236}">
                <a16:creationId xmlns:a16="http://schemas.microsoft.com/office/drawing/2014/main" id="{702B08F7-7EEF-417F-865A-53B366FE7953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99" name="D33">
            <a:extLst>
              <a:ext uri="{FF2B5EF4-FFF2-40B4-BE49-F238E27FC236}">
                <a16:creationId xmlns:a16="http://schemas.microsoft.com/office/drawing/2014/main" id="{FF729C87-E7F4-46C1-92C2-11C66D1B46D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600" name="D34">
            <a:extLst>
              <a:ext uri="{FF2B5EF4-FFF2-40B4-BE49-F238E27FC236}">
                <a16:creationId xmlns:a16="http://schemas.microsoft.com/office/drawing/2014/main" id="{C520550F-D442-4DAB-B107-171C5FF52357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601" name="D35">
            <a:extLst>
              <a:ext uri="{FF2B5EF4-FFF2-40B4-BE49-F238E27FC236}">
                <a16:creationId xmlns:a16="http://schemas.microsoft.com/office/drawing/2014/main" id="{CA92B4FC-8810-467C-99AD-EF1D366766FD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602" name="D36">
            <a:extLst>
              <a:ext uri="{FF2B5EF4-FFF2-40B4-BE49-F238E27FC236}">
                <a16:creationId xmlns:a16="http://schemas.microsoft.com/office/drawing/2014/main" id="{8622140B-A175-4849-AC2F-036676A0377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603" name="D37">
            <a:extLst>
              <a:ext uri="{FF2B5EF4-FFF2-40B4-BE49-F238E27FC236}">
                <a16:creationId xmlns:a16="http://schemas.microsoft.com/office/drawing/2014/main" id="{0721450A-B063-4573-B3C5-DCB19E4577E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4" name="D38">
            <a:extLst>
              <a:ext uri="{FF2B5EF4-FFF2-40B4-BE49-F238E27FC236}">
                <a16:creationId xmlns:a16="http://schemas.microsoft.com/office/drawing/2014/main" id="{0D9A3864-80C5-45AD-9763-DF139271E888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5" name="D39">
            <a:extLst>
              <a:ext uri="{FF2B5EF4-FFF2-40B4-BE49-F238E27FC236}">
                <a16:creationId xmlns:a16="http://schemas.microsoft.com/office/drawing/2014/main" id="{A6F39584-1189-4515-87A4-6E7A47542284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6" name="D40">
            <a:extLst>
              <a:ext uri="{FF2B5EF4-FFF2-40B4-BE49-F238E27FC236}">
                <a16:creationId xmlns:a16="http://schemas.microsoft.com/office/drawing/2014/main" id="{DB695389-3879-409B-A892-AD21187A6583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7" name="D41">
            <a:extLst>
              <a:ext uri="{FF2B5EF4-FFF2-40B4-BE49-F238E27FC236}">
                <a16:creationId xmlns:a16="http://schemas.microsoft.com/office/drawing/2014/main" id="{7DE8CF41-1E80-47B1-9453-C78F9955EAFA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8" name="D42">
            <a:extLst>
              <a:ext uri="{FF2B5EF4-FFF2-40B4-BE49-F238E27FC236}">
                <a16:creationId xmlns:a16="http://schemas.microsoft.com/office/drawing/2014/main" id="{DC7C9C94-ED8C-444F-A3C7-E2B4F339BB26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609" name="Text Placeholder 2">
            <a:extLst>
              <a:ext uri="{FF2B5EF4-FFF2-40B4-BE49-F238E27FC236}">
                <a16:creationId xmlns:a16="http://schemas.microsoft.com/office/drawing/2014/main" id="{501A1903-D972-4F1E-AEC4-69FA7B64FE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0" name="Text Placeholder 2">
            <a:extLst>
              <a:ext uri="{FF2B5EF4-FFF2-40B4-BE49-F238E27FC236}">
                <a16:creationId xmlns:a16="http://schemas.microsoft.com/office/drawing/2014/main" id="{DEA9DA11-1859-48D8-8023-7D909CCC683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1" name="Text Placeholder 2">
            <a:extLst>
              <a:ext uri="{FF2B5EF4-FFF2-40B4-BE49-F238E27FC236}">
                <a16:creationId xmlns:a16="http://schemas.microsoft.com/office/drawing/2014/main" id="{4F36D212-13E4-4623-8626-04BBE0D9798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2" name="Text Placeholder 2">
            <a:extLst>
              <a:ext uri="{FF2B5EF4-FFF2-40B4-BE49-F238E27FC236}">
                <a16:creationId xmlns:a16="http://schemas.microsoft.com/office/drawing/2014/main" id="{79E444F8-D028-49D2-9396-1367F5E76F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3" name="Text Placeholder 2">
            <a:extLst>
              <a:ext uri="{FF2B5EF4-FFF2-40B4-BE49-F238E27FC236}">
                <a16:creationId xmlns:a16="http://schemas.microsoft.com/office/drawing/2014/main" id="{E653CAB6-D962-4988-B88C-0A91E23E7B1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4" name="Text Placeholder 2">
            <a:extLst>
              <a:ext uri="{FF2B5EF4-FFF2-40B4-BE49-F238E27FC236}">
                <a16:creationId xmlns:a16="http://schemas.microsoft.com/office/drawing/2014/main" id="{C1301CA7-BC8C-45FE-A06E-7DF759C8DA7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5" name="Text Placeholder 2">
            <a:extLst>
              <a:ext uri="{FF2B5EF4-FFF2-40B4-BE49-F238E27FC236}">
                <a16:creationId xmlns:a16="http://schemas.microsoft.com/office/drawing/2014/main" id="{5E01F7EE-0C03-4209-A639-F37BC0CA8C1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6" name="Text Placeholder 2">
            <a:extLst>
              <a:ext uri="{FF2B5EF4-FFF2-40B4-BE49-F238E27FC236}">
                <a16:creationId xmlns:a16="http://schemas.microsoft.com/office/drawing/2014/main" id="{4C4DE02E-826C-4A94-945F-D81395A6E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7" name="Text Placeholder 2">
            <a:extLst>
              <a:ext uri="{FF2B5EF4-FFF2-40B4-BE49-F238E27FC236}">
                <a16:creationId xmlns:a16="http://schemas.microsoft.com/office/drawing/2014/main" id="{2A2E6421-9E70-4503-A1ED-AFE86AD8C5E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8" name="Text Placeholder 2">
            <a:extLst>
              <a:ext uri="{FF2B5EF4-FFF2-40B4-BE49-F238E27FC236}">
                <a16:creationId xmlns:a16="http://schemas.microsoft.com/office/drawing/2014/main" id="{689831E6-E7DF-44C6-A995-64DBF3DD6DF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19" name="Text Placeholder 2">
            <a:extLst>
              <a:ext uri="{FF2B5EF4-FFF2-40B4-BE49-F238E27FC236}">
                <a16:creationId xmlns:a16="http://schemas.microsoft.com/office/drawing/2014/main" id="{16CAC5E6-9DBE-4110-A22C-09C92EE6669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0" name="Text Placeholder 2">
            <a:extLst>
              <a:ext uri="{FF2B5EF4-FFF2-40B4-BE49-F238E27FC236}">
                <a16:creationId xmlns:a16="http://schemas.microsoft.com/office/drawing/2014/main" id="{5C5A28DE-7DFE-49DD-A597-D1E59EE51C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1" name="Text Placeholder 2">
            <a:extLst>
              <a:ext uri="{FF2B5EF4-FFF2-40B4-BE49-F238E27FC236}">
                <a16:creationId xmlns:a16="http://schemas.microsoft.com/office/drawing/2014/main" id="{4AC0E18A-2670-441A-81F5-324F52A588A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2" name="Text Placeholder 2">
            <a:extLst>
              <a:ext uri="{FF2B5EF4-FFF2-40B4-BE49-F238E27FC236}">
                <a16:creationId xmlns:a16="http://schemas.microsoft.com/office/drawing/2014/main" id="{789EA26C-BDD0-4301-8533-C15B7CC79E0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3" name="Text Placeholder 2">
            <a:extLst>
              <a:ext uri="{FF2B5EF4-FFF2-40B4-BE49-F238E27FC236}">
                <a16:creationId xmlns:a16="http://schemas.microsoft.com/office/drawing/2014/main" id="{F3C45EE3-D0AF-48B0-8600-DF5750A0A5A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4" name="Text Placeholder 2">
            <a:extLst>
              <a:ext uri="{FF2B5EF4-FFF2-40B4-BE49-F238E27FC236}">
                <a16:creationId xmlns:a16="http://schemas.microsoft.com/office/drawing/2014/main" id="{9254E1AB-E7DB-45D2-9094-C20B8620F0F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5" name="Text Placeholder 2">
            <a:extLst>
              <a:ext uri="{FF2B5EF4-FFF2-40B4-BE49-F238E27FC236}">
                <a16:creationId xmlns:a16="http://schemas.microsoft.com/office/drawing/2014/main" id="{C4803E35-D913-4355-B1B1-7AE7394DA72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6" name="Text Placeholder 2">
            <a:extLst>
              <a:ext uri="{FF2B5EF4-FFF2-40B4-BE49-F238E27FC236}">
                <a16:creationId xmlns:a16="http://schemas.microsoft.com/office/drawing/2014/main" id="{6D25EF51-24E6-4E80-85BF-52A05789538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7" name="Text Placeholder 2">
            <a:extLst>
              <a:ext uri="{FF2B5EF4-FFF2-40B4-BE49-F238E27FC236}">
                <a16:creationId xmlns:a16="http://schemas.microsoft.com/office/drawing/2014/main" id="{F2027E6D-A9AD-4EB1-A120-A0E1AD70AF7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8" name="Text Placeholder 2">
            <a:extLst>
              <a:ext uri="{FF2B5EF4-FFF2-40B4-BE49-F238E27FC236}">
                <a16:creationId xmlns:a16="http://schemas.microsoft.com/office/drawing/2014/main" id="{740F8C9D-7FEE-4A16-8449-80023BCA28A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629" name="Text Placeholder 2">
            <a:extLst>
              <a:ext uri="{FF2B5EF4-FFF2-40B4-BE49-F238E27FC236}">
                <a16:creationId xmlns:a16="http://schemas.microsoft.com/office/drawing/2014/main" id="{25B8F00D-6DAA-4B82-BF09-0A8DE8DB4F4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0" name="Text Placeholder 2">
            <a:extLst>
              <a:ext uri="{FF2B5EF4-FFF2-40B4-BE49-F238E27FC236}">
                <a16:creationId xmlns:a16="http://schemas.microsoft.com/office/drawing/2014/main" id="{48A773D3-6C2B-42E1-826B-A8207D706D1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1" name="Text Placeholder 2">
            <a:extLst>
              <a:ext uri="{FF2B5EF4-FFF2-40B4-BE49-F238E27FC236}">
                <a16:creationId xmlns:a16="http://schemas.microsoft.com/office/drawing/2014/main" id="{9C7905D8-811B-4801-9AAC-612BB38F205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2" name="Text Placeholder 2">
            <a:extLst>
              <a:ext uri="{FF2B5EF4-FFF2-40B4-BE49-F238E27FC236}">
                <a16:creationId xmlns:a16="http://schemas.microsoft.com/office/drawing/2014/main" id="{B100150D-975C-4D5A-8788-0336C5D36C3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3" name="Text Placeholder 2">
            <a:extLst>
              <a:ext uri="{FF2B5EF4-FFF2-40B4-BE49-F238E27FC236}">
                <a16:creationId xmlns:a16="http://schemas.microsoft.com/office/drawing/2014/main" id="{AD59D666-E5A4-4E2F-950F-35034DF29CC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4" name="Text Placeholder 2">
            <a:extLst>
              <a:ext uri="{FF2B5EF4-FFF2-40B4-BE49-F238E27FC236}">
                <a16:creationId xmlns:a16="http://schemas.microsoft.com/office/drawing/2014/main" id="{0FD4F24C-EE3A-4850-970F-C28EBA32EC1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5" name="Text Placeholder 2">
            <a:extLst>
              <a:ext uri="{FF2B5EF4-FFF2-40B4-BE49-F238E27FC236}">
                <a16:creationId xmlns:a16="http://schemas.microsoft.com/office/drawing/2014/main" id="{4E56B7CA-2028-42C1-8732-B0CEA7FEDC1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636" name="Text Placeholder 2">
            <a:extLst>
              <a:ext uri="{FF2B5EF4-FFF2-40B4-BE49-F238E27FC236}">
                <a16:creationId xmlns:a16="http://schemas.microsoft.com/office/drawing/2014/main" id="{69D14ED7-9557-4BA5-95DB-D092B3CE4F3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7" name="Text Placeholder 2">
            <a:extLst>
              <a:ext uri="{FF2B5EF4-FFF2-40B4-BE49-F238E27FC236}">
                <a16:creationId xmlns:a16="http://schemas.microsoft.com/office/drawing/2014/main" id="{3E824B95-BE71-4D5D-AFDE-CA663711F56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8" name="Text Placeholder 2">
            <a:extLst>
              <a:ext uri="{FF2B5EF4-FFF2-40B4-BE49-F238E27FC236}">
                <a16:creationId xmlns:a16="http://schemas.microsoft.com/office/drawing/2014/main" id="{D09CBACB-C378-4485-8864-32E006B20E5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39" name="Text Placeholder 2">
            <a:extLst>
              <a:ext uri="{FF2B5EF4-FFF2-40B4-BE49-F238E27FC236}">
                <a16:creationId xmlns:a16="http://schemas.microsoft.com/office/drawing/2014/main" id="{E51D055A-386C-4F4A-B85F-1A601B000EC4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0" name="Text Placeholder 2">
            <a:extLst>
              <a:ext uri="{FF2B5EF4-FFF2-40B4-BE49-F238E27FC236}">
                <a16:creationId xmlns:a16="http://schemas.microsoft.com/office/drawing/2014/main" id="{39177EEA-EDC4-4690-A71C-F5B9AA6220C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1" name="Text Placeholder 2">
            <a:extLst>
              <a:ext uri="{FF2B5EF4-FFF2-40B4-BE49-F238E27FC236}">
                <a16:creationId xmlns:a16="http://schemas.microsoft.com/office/drawing/2014/main" id="{EC116090-899F-4F23-9B98-C699C2EB65E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2" name="Text Placeholder 2">
            <a:extLst>
              <a:ext uri="{FF2B5EF4-FFF2-40B4-BE49-F238E27FC236}">
                <a16:creationId xmlns:a16="http://schemas.microsoft.com/office/drawing/2014/main" id="{36A7E164-3C71-4C4D-B100-9C355C56403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3" name="Text Placeholder 2">
            <a:extLst>
              <a:ext uri="{FF2B5EF4-FFF2-40B4-BE49-F238E27FC236}">
                <a16:creationId xmlns:a16="http://schemas.microsoft.com/office/drawing/2014/main" id="{D089D57B-9DBA-4199-8A59-A7A651EBF2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4" name="Text Placeholder 2">
            <a:extLst>
              <a:ext uri="{FF2B5EF4-FFF2-40B4-BE49-F238E27FC236}">
                <a16:creationId xmlns:a16="http://schemas.microsoft.com/office/drawing/2014/main" id="{475824FD-59F1-4853-874A-5FFD377BDD4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5" name="Text Placeholder 2">
            <a:extLst>
              <a:ext uri="{FF2B5EF4-FFF2-40B4-BE49-F238E27FC236}">
                <a16:creationId xmlns:a16="http://schemas.microsoft.com/office/drawing/2014/main" id="{8028AECB-95A8-4020-8B14-A0C830298CE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6" name="Text Placeholder 2">
            <a:extLst>
              <a:ext uri="{FF2B5EF4-FFF2-40B4-BE49-F238E27FC236}">
                <a16:creationId xmlns:a16="http://schemas.microsoft.com/office/drawing/2014/main" id="{A4871846-DE3E-421C-ACC4-16B01DB8054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7" name="Text Placeholder 2">
            <a:extLst>
              <a:ext uri="{FF2B5EF4-FFF2-40B4-BE49-F238E27FC236}">
                <a16:creationId xmlns:a16="http://schemas.microsoft.com/office/drawing/2014/main" id="{F2091641-8B16-48B2-8BE6-5102391E76E2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8" name="Text Placeholder 2">
            <a:extLst>
              <a:ext uri="{FF2B5EF4-FFF2-40B4-BE49-F238E27FC236}">
                <a16:creationId xmlns:a16="http://schemas.microsoft.com/office/drawing/2014/main" id="{BB30E252-5FD0-4702-B98B-0E4F04986A9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9" name="Text Placeholder 2">
            <a:extLst>
              <a:ext uri="{FF2B5EF4-FFF2-40B4-BE49-F238E27FC236}">
                <a16:creationId xmlns:a16="http://schemas.microsoft.com/office/drawing/2014/main" id="{DA648C2D-02EA-4654-B8CB-B6EBFC14D6C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50" name="TextBox 649">
            <a:extLst>
              <a:ext uri="{FF2B5EF4-FFF2-40B4-BE49-F238E27FC236}">
                <a16:creationId xmlns:a16="http://schemas.microsoft.com/office/drawing/2014/main" id="{2628D414-36A8-4E89-AC16-65E2A7AAD6D4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651" name="TextBox 650">
            <a:extLst>
              <a:ext uri="{FF2B5EF4-FFF2-40B4-BE49-F238E27FC236}">
                <a16:creationId xmlns:a16="http://schemas.microsoft.com/office/drawing/2014/main" id="{9F7DA77F-C258-4831-BD64-A0F1E0877D5E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652" name="TextBox 651">
            <a:extLst>
              <a:ext uri="{FF2B5EF4-FFF2-40B4-BE49-F238E27FC236}">
                <a16:creationId xmlns:a16="http://schemas.microsoft.com/office/drawing/2014/main" id="{4E48D405-AD79-4AAB-B809-DB619D396E39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653" name="TextBox 652">
            <a:extLst>
              <a:ext uri="{FF2B5EF4-FFF2-40B4-BE49-F238E27FC236}">
                <a16:creationId xmlns:a16="http://schemas.microsoft.com/office/drawing/2014/main" id="{1FFD227C-2391-4C8C-8A4D-29B8FC9B4F60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654" name="TextBox 653">
            <a:extLst>
              <a:ext uri="{FF2B5EF4-FFF2-40B4-BE49-F238E27FC236}">
                <a16:creationId xmlns:a16="http://schemas.microsoft.com/office/drawing/2014/main" id="{D47E2E0B-E972-4837-B5D7-06E14C9A83D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655" name="TextBox 654">
            <a:extLst>
              <a:ext uri="{FF2B5EF4-FFF2-40B4-BE49-F238E27FC236}">
                <a16:creationId xmlns:a16="http://schemas.microsoft.com/office/drawing/2014/main" id="{82F93FF3-96B6-4E3D-91B9-65DB3347789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656" name="TextBox 655">
            <a:extLst>
              <a:ext uri="{FF2B5EF4-FFF2-40B4-BE49-F238E27FC236}">
                <a16:creationId xmlns:a16="http://schemas.microsoft.com/office/drawing/2014/main" id="{C4A35ED8-400F-4556-AEC5-041254234B07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428212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17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MARCH</a:t>
            </a:r>
          </a:p>
        </p:txBody>
      </p: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10D3BA4C-79F2-48CC-AB7B-9D00CC03B88B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id="{F0481BAF-955C-4C7A-B32D-B1F801F97184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203BDE50-79EF-45A0-B03A-46880FAD0EAD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7C5F016B-1B13-46F5-919C-4C9FD8FFA276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07536B59-7E46-4B0C-8795-B724D95A4EA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33F03880-66F6-4B77-B170-944F1472E33D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C42958E0-DE30-4F92-BF7F-356F2051C43D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35D671A8-1505-4E66-9277-E35D3CAF50FC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FA1F0CC9-4B10-4044-9C74-3E7233166A43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C9B9B683-250C-4183-83FE-083E6B907EBF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1FFD75D2-E830-4601-9D86-A89FFA47FEC8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F08094BF-0364-4ED3-B40B-CA9BC93DCFEB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872E03D5-A6B8-4363-AA18-02D99BFA0A3E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99BA0270-DA59-405B-96E6-17204898DED1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00102D6B-BAFA-48F9-A460-1E33693E6BCD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A68D0B97-7EED-4D39-B995-43FD8F276787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F9961FDD-8A73-46A1-A178-E6B88B237D7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E0E488C-5CA7-47D0-ABB5-A89667968051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9FAC6AD1-25AE-4F35-A31A-127DC84310A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030D658E-CFBF-49C8-863F-FD7A9465CA64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B4B47B2C-6F59-4317-A521-9F1B08BAEA58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28381126-7926-42D7-B097-35CD6B06F05C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2D931133-22A3-46A6-A307-B5212A50DCCF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3288A0A2-1334-4FBF-B0B9-713D9907CF32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BE8619B4-0430-4E51-A255-805FA1C1AB5B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466895FB-8260-46BB-996A-BA87AD2E4F52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42F188BF-3C30-45A7-8884-C61A9061094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67B2BED8-8C26-46D0-A5D4-E93E2E8EEAB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99AC5E7C-FBE1-402E-B2EE-3E2821DCBAAC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61A1EF4B-94BF-49DF-A7CA-3D5F3A4E8D56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E4EC016E-7EFD-4038-8F09-00CB6026AEB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434B8BCF-54FB-4216-9600-91E183EA94EA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A8C4B0E7-1096-47B6-94D2-31CA8DB0A50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0361277-256A-4172-A00C-95AFD841762E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FAC16123-227E-4CD3-ACE9-1A981147ADD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0AD55E9A-A6CB-4D6A-8ABC-6A35A99336DD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4BC668DE-ED7C-4C86-88E1-4997D2F92415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4222C0B3-AFFD-4B8F-BE17-F710B4D00AB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E4B0DF7D-3B28-4CEA-873C-6574FEFE3A8F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03B3E69C-EF03-4160-B4B3-20A8280B3DFC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9186182-32C7-412E-8C64-DEA486289AB4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468332E5-3C57-468F-9AF0-70EC2615D880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32FD94F8-28E5-4F6C-BA9F-1FFE06007A0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D3DD47BC-1523-4979-91ED-C0BF0C6E49C2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460B835F-98DE-4795-BFE7-2653BE77A0A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79157ED8-FBEF-4D3E-92B3-1A48FE7270BE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AF542099-9413-4D1F-A0B4-02F88CA6F09D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7B027371-9AD7-479F-8A77-F83E17190A1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CD60BC1F-6C39-4B9D-9A07-E6ADC841C4B1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60887A49-3AE1-4E85-BB64-B3C420C0DCCC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694A97A8-F27A-4020-A4A1-D61F0C36FFF5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A72668F1-7357-48CD-928C-29F16C540643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0C4016D9-6162-4488-A60A-B5349CA91A75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A60FEE0C-5F3D-448A-A053-04889C9ECDA0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C92B2DD6-32B0-4CD7-8E36-64697A6CFE64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36904C62-D396-4DBC-9092-DE1B34B6750E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288D20E2-00D9-4308-B93D-94465B55F07A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25E9B962-5F3D-44EC-BDBE-D6FF47F31C2E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A24113DF-A6ED-452F-B630-467B70435EF3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6C03FA19-C603-474C-A38F-9405B42ED6F4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C270FA5F-707F-4470-A257-9E7361C9AB42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32654299-3A09-4916-86F1-984BC1D288C3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C239B52D-C678-4064-B4F5-8272E62FA861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3F91C115-E44F-414E-A9CA-182EA8B2382E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7157CBA5-A359-483B-80E4-E7631B6C08AA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D63C9960-FE8B-4FF9-9672-ED5B05080EA9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325D5972-A9DF-4108-9622-92CFD8512F14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9CA4C06F-7BDA-4CAF-99BB-06E10956F77F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4D16CEA6-05B3-4DD3-AF7D-DDD1B6963F58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0BD70B84-059F-4595-B3F3-C3A71E3D5777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950DEA91-34B5-495F-A7F0-095AB29E5C52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421D739B-5EB3-44EF-8534-439B17CD1024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4" name="D1">
            <a:extLst>
              <a:ext uri="{FF2B5EF4-FFF2-40B4-BE49-F238E27FC236}">
                <a16:creationId xmlns:a16="http://schemas.microsoft.com/office/drawing/2014/main" id="{455074A9-7EEA-4C1A-88B5-E02068905DD6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5" name="D2">
            <a:extLst>
              <a:ext uri="{FF2B5EF4-FFF2-40B4-BE49-F238E27FC236}">
                <a16:creationId xmlns:a16="http://schemas.microsoft.com/office/drawing/2014/main" id="{FC5EAA58-B804-4498-8F36-C6A10F794F23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6" name="D3">
            <a:extLst>
              <a:ext uri="{FF2B5EF4-FFF2-40B4-BE49-F238E27FC236}">
                <a16:creationId xmlns:a16="http://schemas.microsoft.com/office/drawing/2014/main" id="{D90ED324-0DD4-46F9-8E12-574EDA11BD43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7" name="D4">
            <a:extLst>
              <a:ext uri="{FF2B5EF4-FFF2-40B4-BE49-F238E27FC236}">
                <a16:creationId xmlns:a16="http://schemas.microsoft.com/office/drawing/2014/main" id="{F1ABB3F7-9D63-4BF4-AE21-F67251CB546C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8" name="D5">
            <a:extLst>
              <a:ext uri="{FF2B5EF4-FFF2-40B4-BE49-F238E27FC236}">
                <a16:creationId xmlns:a16="http://schemas.microsoft.com/office/drawing/2014/main" id="{00621CEC-80E9-4DF8-BB5C-0720745977C4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9" name="D6">
            <a:extLst>
              <a:ext uri="{FF2B5EF4-FFF2-40B4-BE49-F238E27FC236}">
                <a16:creationId xmlns:a16="http://schemas.microsoft.com/office/drawing/2014/main" id="{3FED5B99-FC5E-4B0C-BCFB-886D1B151FA2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0" name="D7">
            <a:extLst>
              <a:ext uri="{FF2B5EF4-FFF2-40B4-BE49-F238E27FC236}">
                <a16:creationId xmlns:a16="http://schemas.microsoft.com/office/drawing/2014/main" id="{57008784-4AA7-4BB9-8FE4-1F39839238B0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1" name="Text Placeholder 2">
            <a:extLst>
              <a:ext uri="{FF2B5EF4-FFF2-40B4-BE49-F238E27FC236}">
                <a16:creationId xmlns:a16="http://schemas.microsoft.com/office/drawing/2014/main" id="{E091DCFF-1E6A-4501-BFF5-EA461C9384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2" name="D8">
            <a:extLst>
              <a:ext uri="{FF2B5EF4-FFF2-40B4-BE49-F238E27FC236}">
                <a16:creationId xmlns:a16="http://schemas.microsoft.com/office/drawing/2014/main" id="{7B341466-D596-4CD2-8561-8E024C104DAB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3" name="D9">
            <a:extLst>
              <a:ext uri="{FF2B5EF4-FFF2-40B4-BE49-F238E27FC236}">
                <a16:creationId xmlns:a16="http://schemas.microsoft.com/office/drawing/2014/main" id="{0263FD5C-359C-494E-8198-9324CF0FF98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4" name="D10">
            <a:extLst>
              <a:ext uri="{FF2B5EF4-FFF2-40B4-BE49-F238E27FC236}">
                <a16:creationId xmlns:a16="http://schemas.microsoft.com/office/drawing/2014/main" id="{F0B973EE-551F-4860-8CDC-5C8B2531A3A7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11">
            <a:extLst>
              <a:ext uri="{FF2B5EF4-FFF2-40B4-BE49-F238E27FC236}">
                <a16:creationId xmlns:a16="http://schemas.microsoft.com/office/drawing/2014/main" id="{78F07EA6-CA10-48FA-A8A3-BC96710F110D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6" name="D12">
            <a:extLst>
              <a:ext uri="{FF2B5EF4-FFF2-40B4-BE49-F238E27FC236}">
                <a16:creationId xmlns:a16="http://schemas.microsoft.com/office/drawing/2014/main" id="{8B76226A-238B-45B3-AB95-29B51C3EE054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7" name="D13">
            <a:extLst>
              <a:ext uri="{FF2B5EF4-FFF2-40B4-BE49-F238E27FC236}">
                <a16:creationId xmlns:a16="http://schemas.microsoft.com/office/drawing/2014/main" id="{D3438C26-82CE-4EF9-9A3C-7A904767675C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14">
            <a:extLst>
              <a:ext uri="{FF2B5EF4-FFF2-40B4-BE49-F238E27FC236}">
                <a16:creationId xmlns:a16="http://schemas.microsoft.com/office/drawing/2014/main" id="{5D92B5D8-2239-451C-B922-8CF345C578B2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5">
            <a:extLst>
              <a:ext uri="{FF2B5EF4-FFF2-40B4-BE49-F238E27FC236}">
                <a16:creationId xmlns:a16="http://schemas.microsoft.com/office/drawing/2014/main" id="{351E6D9F-CEE6-4643-8EE8-5A4E61EEB7FC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6">
            <a:extLst>
              <a:ext uri="{FF2B5EF4-FFF2-40B4-BE49-F238E27FC236}">
                <a16:creationId xmlns:a16="http://schemas.microsoft.com/office/drawing/2014/main" id="{9009F7A6-B2F1-405E-A2A5-6EC8825DD1F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7">
            <a:extLst>
              <a:ext uri="{FF2B5EF4-FFF2-40B4-BE49-F238E27FC236}">
                <a16:creationId xmlns:a16="http://schemas.microsoft.com/office/drawing/2014/main" id="{5E8B844B-5832-4667-98AB-D530BBFA97C6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8">
            <a:extLst>
              <a:ext uri="{FF2B5EF4-FFF2-40B4-BE49-F238E27FC236}">
                <a16:creationId xmlns:a16="http://schemas.microsoft.com/office/drawing/2014/main" id="{5F167BC2-BE01-4F65-92C4-E2C7F8612FF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9">
            <a:extLst>
              <a:ext uri="{FF2B5EF4-FFF2-40B4-BE49-F238E27FC236}">
                <a16:creationId xmlns:a16="http://schemas.microsoft.com/office/drawing/2014/main" id="{7C500A7D-D91D-4418-81AC-818B198BC115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20">
            <a:extLst>
              <a:ext uri="{FF2B5EF4-FFF2-40B4-BE49-F238E27FC236}">
                <a16:creationId xmlns:a16="http://schemas.microsoft.com/office/drawing/2014/main" id="{833F584A-D8CF-438B-943D-874A7EF37FFE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21">
            <a:extLst>
              <a:ext uri="{FF2B5EF4-FFF2-40B4-BE49-F238E27FC236}">
                <a16:creationId xmlns:a16="http://schemas.microsoft.com/office/drawing/2014/main" id="{029D8653-A814-4C7C-A72D-AA237767A9BA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22">
            <a:extLst>
              <a:ext uri="{FF2B5EF4-FFF2-40B4-BE49-F238E27FC236}">
                <a16:creationId xmlns:a16="http://schemas.microsoft.com/office/drawing/2014/main" id="{694F7EBE-3D42-4021-9D8A-4C93B5095BD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23">
            <a:extLst>
              <a:ext uri="{FF2B5EF4-FFF2-40B4-BE49-F238E27FC236}">
                <a16:creationId xmlns:a16="http://schemas.microsoft.com/office/drawing/2014/main" id="{AA3EFCB3-CD2D-4613-AE22-37E64667F8C9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24">
            <a:extLst>
              <a:ext uri="{FF2B5EF4-FFF2-40B4-BE49-F238E27FC236}">
                <a16:creationId xmlns:a16="http://schemas.microsoft.com/office/drawing/2014/main" id="{57CE8ED6-0C00-4409-BE27-C386B21D0DD1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5">
            <a:extLst>
              <a:ext uri="{FF2B5EF4-FFF2-40B4-BE49-F238E27FC236}">
                <a16:creationId xmlns:a16="http://schemas.microsoft.com/office/drawing/2014/main" id="{D36B229B-0DF6-45FE-9EEA-E0CCB5055548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6">
            <a:extLst>
              <a:ext uri="{FF2B5EF4-FFF2-40B4-BE49-F238E27FC236}">
                <a16:creationId xmlns:a16="http://schemas.microsoft.com/office/drawing/2014/main" id="{643C0EFF-8FB9-4EDD-A4C5-10CC0101044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7">
            <a:extLst>
              <a:ext uri="{FF2B5EF4-FFF2-40B4-BE49-F238E27FC236}">
                <a16:creationId xmlns:a16="http://schemas.microsoft.com/office/drawing/2014/main" id="{0853708A-BB52-4F83-A28F-41578CBBA758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8">
            <a:extLst>
              <a:ext uri="{FF2B5EF4-FFF2-40B4-BE49-F238E27FC236}">
                <a16:creationId xmlns:a16="http://schemas.microsoft.com/office/drawing/2014/main" id="{3F5179A6-A306-49CE-A728-1F4CE144C7E3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9">
            <a:extLst>
              <a:ext uri="{FF2B5EF4-FFF2-40B4-BE49-F238E27FC236}">
                <a16:creationId xmlns:a16="http://schemas.microsoft.com/office/drawing/2014/main" id="{FE91E9EA-FD63-4F35-BCE6-EC70E39C76E1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30">
            <a:extLst>
              <a:ext uri="{FF2B5EF4-FFF2-40B4-BE49-F238E27FC236}">
                <a16:creationId xmlns:a16="http://schemas.microsoft.com/office/drawing/2014/main" id="{9DF236F9-0A30-45E9-9A2C-9F94CE4BCAAD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31">
            <a:extLst>
              <a:ext uri="{FF2B5EF4-FFF2-40B4-BE49-F238E27FC236}">
                <a16:creationId xmlns:a16="http://schemas.microsoft.com/office/drawing/2014/main" id="{0DCC68DD-AA8B-485F-828B-3F3A364AB05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32">
            <a:extLst>
              <a:ext uri="{FF2B5EF4-FFF2-40B4-BE49-F238E27FC236}">
                <a16:creationId xmlns:a16="http://schemas.microsoft.com/office/drawing/2014/main" id="{A475C17C-B851-41B6-AE8C-34CA9CCBF592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7" name="D33">
            <a:extLst>
              <a:ext uri="{FF2B5EF4-FFF2-40B4-BE49-F238E27FC236}">
                <a16:creationId xmlns:a16="http://schemas.microsoft.com/office/drawing/2014/main" id="{D2B74712-B978-4531-889D-885D07493C83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8" name="D34">
            <a:extLst>
              <a:ext uri="{FF2B5EF4-FFF2-40B4-BE49-F238E27FC236}">
                <a16:creationId xmlns:a16="http://schemas.microsoft.com/office/drawing/2014/main" id="{4ADB1657-80DF-476B-B888-08C27EA8F95D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9" name="D35">
            <a:extLst>
              <a:ext uri="{FF2B5EF4-FFF2-40B4-BE49-F238E27FC236}">
                <a16:creationId xmlns:a16="http://schemas.microsoft.com/office/drawing/2014/main" id="{FF60D1ED-3038-43D3-9AFB-3AADCDD147A9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0" name="D36">
            <a:extLst>
              <a:ext uri="{FF2B5EF4-FFF2-40B4-BE49-F238E27FC236}">
                <a16:creationId xmlns:a16="http://schemas.microsoft.com/office/drawing/2014/main" id="{50BABD6C-9849-4E75-BAD6-9C2329FEFD44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1" name="D37">
            <a:extLst>
              <a:ext uri="{FF2B5EF4-FFF2-40B4-BE49-F238E27FC236}">
                <a16:creationId xmlns:a16="http://schemas.microsoft.com/office/drawing/2014/main" id="{10EA9191-D591-4589-A8DF-176B25A7F674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2" name="D38">
            <a:extLst>
              <a:ext uri="{FF2B5EF4-FFF2-40B4-BE49-F238E27FC236}">
                <a16:creationId xmlns:a16="http://schemas.microsoft.com/office/drawing/2014/main" id="{D416EF95-CC9D-4A80-85E7-138284D9C367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3" name="D39">
            <a:extLst>
              <a:ext uri="{FF2B5EF4-FFF2-40B4-BE49-F238E27FC236}">
                <a16:creationId xmlns:a16="http://schemas.microsoft.com/office/drawing/2014/main" id="{E53DCC8B-1B8F-47EE-83FC-39E20B9625DB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4" name="D40">
            <a:extLst>
              <a:ext uri="{FF2B5EF4-FFF2-40B4-BE49-F238E27FC236}">
                <a16:creationId xmlns:a16="http://schemas.microsoft.com/office/drawing/2014/main" id="{0EC16A09-24B0-4C93-865B-C6E1F97A0BE9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5" name="D41">
            <a:extLst>
              <a:ext uri="{FF2B5EF4-FFF2-40B4-BE49-F238E27FC236}">
                <a16:creationId xmlns:a16="http://schemas.microsoft.com/office/drawing/2014/main" id="{9BFA727D-F056-4BED-A821-1BBDCB80215C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6" name="D42">
            <a:extLst>
              <a:ext uri="{FF2B5EF4-FFF2-40B4-BE49-F238E27FC236}">
                <a16:creationId xmlns:a16="http://schemas.microsoft.com/office/drawing/2014/main" id="{1577EEED-B37B-43B5-B289-37AC3A807F83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5E8E2F49-23FE-4696-A8C0-0627833E9E5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47DCEE73-73DB-494E-98C3-8062BE1F0A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7F340B21-0BE6-49A1-B185-BADA38F7216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86398C55-5D33-40C5-82D5-F022C647BBF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88F601FB-F8A3-4E98-A8FE-EE624551A05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6D58FE0D-AE69-448E-A61C-2D4F96FDA4B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7D9C25CE-FAEF-463D-81CB-CD0E15366AF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840CCE29-D204-4E29-A2DF-394CBD77A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648DA018-2582-438C-A661-399763F0A7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14497574-AAD7-4F89-8D9A-A8CCB780985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D86C1392-3C93-421D-98C4-BF904216E50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0A4DD593-B1B5-4575-87FE-412CEFA08B9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1CDF4263-4C01-4522-A477-3A87E7E86F4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E3975637-C5DC-41AF-8147-CED71791542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1C86A912-8001-4FE3-BD5F-F3F70A8C179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2CFDFD22-1C7A-46B2-87FD-424FB02C711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02A44223-F531-41A0-822E-74AE8571C94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3E638EBF-F1C4-45E4-91A8-337D543918C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8A1C2B56-1F21-400D-8758-56B6E4C4E4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EB9B77EE-C58E-477F-AC07-C04F29BF6E0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3F958CE3-C132-4B5C-89AB-1A839A4DE89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01DF63EE-8B58-42E5-85C5-C3F125B1A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663FCCCC-CC6F-4B82-B65D-A29DBB57BA8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E48B2B94-8B85-4A8D-9583-C199CD49BA9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45A726BE-D2C8-46C2-857A-111E7154114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692AA650-8E1C-460D-A39A-AA45D18A34C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2EF01AA9-FCED-42A0-9C1B-A6D709F9FDE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B1302186-43A6-4F35-9674-1480E8161EB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03890457-3FE7-482A-B191-3D96F2D72AA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DE15DA1F-8A3D-4884-A579-8D3CA0F8C1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1370776F-DFEE-47FF-AAAE-B645A9D4B661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D69758DB-A461-439D-B04C-57DBCF87003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ED3ED268-56EA-436E-9E12-13E7B3F5C13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98AA3494-5C96-4DD5-8BBF-71115EC218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90A51A05-F1B0-48C4-8B02-BA6D1507DC1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ABEF7A51-DDF0-4ACF-BA00-3E5D987FA39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B250496-EACC-4178-BCAB-E2FCD3DB94F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299F13B9-7BFF-45AE-B54E-5AE93CE7571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63AB794C-02C9-4569-8C0E-6E422D29B7C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6B8C77DF-8B76-4150-B615-41041C925FC6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E490E90F-FA98-4C5A-91B2-F1F89BE9E74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5065A31D-14D8-4C79-9A98-5F6BFB74A883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79" name="TextBox 578">
            <a:extLst>
              <a:ext uri="{FF2B5EF4-FFF2-40B4-BE49-F238E27FC236}">
                <a16:creationId xmlns:a16="http://schemas.microsoft.com/office/drawing/2014/main" id="{27C0EA0D-2518-4400-8307-8B72E201AC37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6CF70F5D-781B-47C1-83A6-A4F60B15140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1" name="TextBox 580">
            <a:extLst>
              <a:ext uri="{FF2B5EF4-FFF2-40B4-BE49-F238E27FC236}">
                <a16:creationId xmlns:a16="http://schemas.microsoft.com/office/drawing/2014/main" id="{4F2B8F5A-D4DF-4FEE-86C5-9C297A569E78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295FF165-9890-4C5D-A157-6B4506297C60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3F3CC868-6BC0-4B5F-A8B1-E41161C50CBA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6D8C84BE-0A74-43A9-A896-DDD7CE557443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27335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r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87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APRIL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6071044-CC41-41AD-933A-649C8883AC49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2E634CC3-FA60-4FB2-A6D3-9D2E8B0A416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6A2AD9B8-B624-4A47-BAB3-747C8A7C0EC7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8954EB50-B933-4519-8839-5FE439E17F94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EE4CE8A3-967D-4683-BA4E-312EA25D6A4D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9D5A30D0-C57A-4D10-B0BF-944E961CB3B4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DF14F89A-1FA1-4690-BB2E-A842BA090CAB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FF2EA117-BE53-49B7-B446-440AF0112A86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48DE16F7-F616-41B5-A2D8-5DC9A7B8BCD6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678A3EA4-53E7-4852-AFFE-BCFB5E161EDC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B4711F67-B4D1-492A-914D-BEC5570FA62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73575A96-EEA1-4FD3-BBC8-3A38A7D7A99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44336D18-DC54-492B-988F-B89C293F8FF2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93A8963E-6572-49FA-9495-821C79CEA8D5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30C3C9DC-0A0F-4CC9-8413-DB77AFB4475F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0CAB0629-6256-4764-80A0-3FE678B3F446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883F76C6-2B14-49A3-A1EC-B508835C6D5C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C8C1B991-63ED-4A54-95B2-D3B04AA651D3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68B444AA-A88B-49C0-B663-087F2E432690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9281DA79-DF5F-45A4-800D-AC8BA589AA83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12906AD1-AE16-4297-B843-47CAD57F30AB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EF78160C-5762-4195-8818-C444B6EEF0EB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4B297775-ADBA-4902-8EF4-99F7F69A2EEE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192189C8-C37F-485C-9A02-457D863432BA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17FF99FC-2A5D-4616-AD29-242BD423DE0E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55DD68E9-D853-4BCF-A6E2-19ABA4E3C466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992B26B0-EF87-4DD2-9479-10767CC7DB87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DE714034-75D8-4439-8622-B53DC8C50C4E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55FA6CC3-B0B0-4976-ABA1-BFE54F73642C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7F299510-724A-4319-99D7-FDB88B8CE1D7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430E88FA-9C83-4C8E-9B49-DF0C89637FB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A6102B1F-39E6-4B2D-8515-15738B8B4F0C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41EBA460-25B9-44F9-9B61-76C0C8118F1A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11B64B35-F22E-4FBF-B4AC-EDE62B7C225B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CD64AB32-CA25-47DE-AE5D-BE53A5CBDCB0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63FE1087-F27A-41CA-8CDA-1ED208DD9433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03E1B0B7-8513-4C18-8B0E-65F60894E53C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73C8CFE0-DE1B-4644-8FB1-250DE314D2D4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9AAEDFD3-EA09-4AC5-ADEF-2969695B7C2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AD76D344-C09D-4887-8C6C-F65F860A0C9B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A2B10B40-FE3E-43B8-AD53-111FE3E79EB7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A4D3464D-C3CE-4E11-BEC5-23395D58A702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CBB45EDE-7731-4844-906B-7EB8E4B35B5E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D5DBD893-05E9-4383-AD33-7C8A6EF77518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2E262B58-4461-45C9-B23E-137B92B152A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52FBCDD2-7197-4610-8011-164E1374F8A7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2F050618-B560-41B7-8919-8FD86999723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1500260E-A1C3-4BD1-B341-5B24EEA62414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4909501C-02D8-4439-B435-B53DD43BD67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B35ABD13-B0CA-4AE2-BC70-632342931F4C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E63CF201-2973-454A-ACB6-579057DD6091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BD9433DF-D9BB-4CC1-98AF-E6CDBA57E850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B33AE841-6014-4714-A0E9-784231477D66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B52F7A45-2D61-4502-87AA-ACD107A85393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C75E5FF-DACC-4FE7-88BD-4C9A70955FD3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D59C3F74-0BE5-4BB0-AE75-E1931E489AA0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514F64D1-3DCF-4054-9ED8-6BF6C11D25C6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9CA213C9-7B9A-4D0A-90E3-2E6C63C0226C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255FC6FB-CE74-43A6-BEF3-6457473DC64A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8A6184C3-3709-4F3F-977C-37419FC6A38B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2A9BA255-E01F-4D46-A643-ACF36E24E920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D1F04647-3152-482B-A959-381575CCEBC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773429B7-DAC6-4C2A-AD48-750DA7850E2A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9F169C86-18C6-455D-B9B3-4473BEDA336C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2ADB0F22-6386-4996-939F-1E866C8D3267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D4000B1C-5F71-4119-AE4C-95021A5FC4CD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A4C8DD50-D73F-4CA8-BE33-453B3260A52D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8787C09-6037-420E-863D-F4053DD1DA78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B4D08603-1E30-4D9E-AD30-887CD22972B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811C35B-0AC1-4D35-BCCA-35915C0BE8B1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49A5EDC-A8A0-453E-B821-C7044FBEF746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BAAAFF92-C96C-4CDF-B775-AF7875243A8A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6" name="D1">
            <a:extLst>
              <a:ext uri="{FF2B5EF4-FFF2-40B4-BE49-F238E27FC236}">
                <a16:creationId xmlns:a16="http://schemas.microsoft.com/office/drawing/2014/main" id="{A6C1FCC3-17E7-4C4E-8D59-0A9F1D82D464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7" name="D2">
            <a:extLst>
              <a:ext uri="{FF2B5EF4-FFF2-40B4-BE49-F238E27FC236}">
                <a16:creationId xmlns:a16="http://schemas.microsoft.com/office/drawing/2014/main" id="{965677B9-91B3-453B-9915-B90C45333CEA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8" name="D3">
            <a:extLst>
              <a:ext uri="{FF2B5EF4-FFF2-40B4-BE49-F238E27FC236}">
                <a16:creationId xmlns:a16="http://schemas.microsoft.com/office/drawing/2014/main" id="{CD3839AD-EE4F-41BC-B789-BB866CDDE028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9" name="D4">
            <a:extLst>
              <a:ext uri="{FF2B5EF4-FFF2-40B4-BE49-F238E27FC236}">
                <a16:creationId xmlns:a16="http://schemas.microsoft.com/office/drawing/2014/main" id="{4F444797-544E-4379-BC5F-B42F366B4128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0" name="D5">
            <a:extLst>
              <a:ext uri="{FF2B5EF4-FFF2-40B4-BE49-F238E27FC236}">
                <a16:creationId xmlns:a16="http://schemas.microsoft.com/office/drawing/2014/main" id="{6434091E-C50B-40DD-B16D-AA84932EE06B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41" name="D6">
            <a:extLst>
              <a:ext uri="{FF2B5EF4-FFF2-40B4-BE49-F238E27FC236}">
                <a16:creationId xmlns:a16="http://schemas.microsoft.com/office/drawing/2014/main" id="{F2520A8B-8695-4777-93AB-A71662B4F46D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2" name="D7">
            <a:extLst>
              <a:ext uri="{FF2B5EF4-FFF2-40B4-BE49-F238E27FC236}">
                <a16:creationId xmlns:a16="http://schemas.microsoft.com/office/drawing/2014/main" id="{9FEAF5F8-5E6D-45CD-8B59-26370A563C64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7F28522E-9AD6-4F17-8A52-9050EA5E993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4" name="D8">
            <a:extLst>
              <a:ext uri="{FF2B5EF4-FFF2-40B4-BE49-F238E27FC236}">
                <a16:creationId xmlns:a16="http://schemas.microsoft.com/office/drawing/2014/main" id="{D8ABF3FC-2F1D-49AC-BC06-D1A1EB580122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5" name="D9">
            <a:extLst>
              <a:ext uri="{FF2B5EF4-FFF2-40B4-BE49-F238E27FC236}">
                <a16:creationId xmlns:a16="http://schemas.microsoft.com/office/drawing/2014/main" id="{F9E5D0D7-1A0F-4182-807A-C4FDD150FFC1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6" name="D10">
            <a:extLst>
              <a:ext uri="{FF2B5EF4-FFF2-40B4-BE49-F238E27FC236}">
                <a16:creationId xmlns:a16="http://schemas.microsoft.com/office/drawing/2014/main" id="{0258FEAF-3C41-4F1D-9072-670E13ED4DCB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7" name="D11">
            <a:extLst>
              <a:ext uri="{FF2B5EF4-FFF2-40B4-BE49-F238E27FC236}">
                <a16:creationId xmlns:a16="http://schemas.microsoft.com/office/drawing/2014/main" id="{918C1C34-E8CB-4B8A-A775-1B202392CDD7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8" name="D12">
            <a:extLst>
              <a:ext uri="{FF2B5EF4-FFF2-40B4-BE49-F238E27FC236}">
                <a16:creationId xmlns:a16="http://schemas.microsoft.com/office/drawing/2014/main" id="{D7A1F37D-984C-499E-88DF-9E4441CA3C56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9" name="D13">
            <a:extLst>
              <a:ext uri="{FF2B5EF4-FFF2-40B4-BE49-F238E27FC236}">
                <a16:creationId xmlns:a16="http://schemas.microsoft.com/office/drawing/2014/main" id="{B26D39AB-B4EC-44AA-B35F-8FC966EA2E11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0" name="D14">
            <a:extLst>
              <a:ext uri="{FF2B5EF4-FFF2-40B4-BE49-F238E27FC236}">
                <a16:creationId xmlns:a16="http://schemas.microsoft.com/office/drawing/2014/main" id="{DEDFC388-0FDD-4E78-A500-0B4005274C35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1" name="D15">
            <a:extLst>
              <a:ext uri="{FF2B5EF4-FFF2-40B4-BE49-F238E27FC236}">
                <a16:creationId xmlns:a16="http://schemas.microsoft.com/office/drawing/2014/main" id="{4F62C6CC-BD05-408D-81C1-C08D5A41FA26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2" name="D16">
            <a:extLst>
              <a:ext uri="{FF2B5EF4-FFF2-40B4-BE49-F238E27FC236}">
                <a16:creationId xmlns:a16="http://schemas.microsoft.com/office/drawing/2014/main" id="{6B572B70-7577-46C0-857F-6A365524F8DD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3" name="D17">
            <a:extLst>
              <a:ext uri="{FF2B5EF4-FFF2-40B4-BE49-F238E27FC236}">
                <a16:creationId xmlns:a16="http://schemas.microsoft.com/office/drawing/2014/main" id="{5DF25AEE-4FDE-4A26-A187-E7E2F8F455BE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4" name="D18">
            <a:extLst>
              <a:ext uri="{FF2B5EF4-FFF2-40B4-BE49-F238E27FC236}">
                <a16:creationId xmlns:a16="http://schemas.microsoft.com/office/drawing/2014/main" id="{F75D8A76-4F11-40C4-B525-F4096AC43A54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5" name="D19">
            <a:extLst>
              <a:ext uri="{FF2B5EF4-FFF2-40B4-BE49-F238E27FC236}">
                <a16:creationId xmlns:a16="http://schemas.microsoft.com/office/drawing/2014/main" id="{0CC84353-E0A0-4253-A629-CF2E83E18F4B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6" name="D20">
            <a:extLst>
              <a:ext uri="{FF2B5EF4-FFF2-40B4-BE49-F238E27FC236}">
                <a16:creationId xmlns:a16="http://schemas.microsoft.com/office/drawing/2014/main" id="{B7312284-3314-45C3-B3F1-58D20AD65F11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7" name="D21">
            <a:extLst>
              <a:ext uri="{FF2B5EF4-FFF2-40B4-BE49-F238E27FC236}">
                <a16:creationId xmlns:a16="http://schemas.microsoft.com/office/drawing/2014/main" id="{D8ACC0B9-34B3-4F5E-9BF2-87EBFDE28D7C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8" name="D22">
            <a:extLst>
              <a:ext uri="{FF2B5EF4-FFF2-40B4-BE49-F238E27FC236}">
                <a16:creationId xmlns:a16="http://schemas.microsoft.com/office/drawing/2014/main" id="{E50959FE-854C-4940-972E-8D294456B8FE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9" name="D23">
            <a:extLst>
              <a:ext uri="{FF2B5EF4-FFF2-40B4-BE49-F238E27FC236}">
                <a16:creationId xmlns:a16="http://schemas.microsoft.com/office/drawing/2014/main" id="{A101B091-B706-49AF-AC4F-BE884CBFDC07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0" name="D24">
            <a:extLst>
              <a:ext uri="{FF2B5EF4-FFF2-40B4-BE49-F238E27FC236}">
                <a16:creationId xmlns:a16="http://schemas.microsoft.com/office/drawing/2014/main" id="{9B1B1204-23DF-4B05-845B-71D201359A10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1" name="D25">
            <a:extLst>
              <a:ext uri="{FF2B5EF4-FFF2-40B4-BE49-F238E27FC236}">
                <a16:creationId xmlns:a16="http://schemas.microsoft.com/office/drawing/2014/main" id="{35C23624-6497-4F4E-B34F-AB31D780FFC4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2" name="D26">
            <a:extLst>
              <a:ext uri="{FF2B5EF4-FFF2-40B4-BE49-F238E27FC236}">
                <a16:creationId xmlns:a16="http://schemas.microsoft.com/office/drawing/2014/main" id="{72C403CF-E695-4813-996E-ED63DCCCC8DC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3" name="D27">
            <a:extLst>
              <a:ext uri="{FF2B5EF4-FFF2-40B4-BE49-F238E27FC236}">
                <a16:creationId xmlns:a16="http://schemas.microsoft.com/office/drawing/2014/main" id="{38ADA0BC-A789-4999-81A3-F32435552951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4" name="D28">
            <a:extLst>
              <a:ext uri="{FF2B5EF4-FFF2-40B4-BE49-F238E27FC236}">
                <a16:creationId xmlns:a16="http://schemas.microsoft.com/office/drawing/2014/main" id="{71E8598C-5917-460A-88D7-E584E0B49C0E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5" name="D29">
            <a:extLst>
              <a:ext uri="{FF2B5EF4-FFF2-40B4-BE49-F238E27FC236}">
                <a16:creationId xmlns:a16="http://schemas.microsoft.com/office/drawing/2014/main" id="{D3E3F4F7-9093-4910-8FF6-933052E7F8D5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6" name="D30">
            <a:extLst>
              <a:ext uri="{FF2B5EF4-FFF2-40B4-BE49-F238E27FC236}">
                <a16:creationId xmlns:a16="http://schemas.microsoft.com/office/drawing/2014/main" id="{B44DE9E1-64A0-456E-B4F7-C4FDA008AC7C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7" name="D31">
            <a:extLst>
              <a:ext uri="{FF2B5EF4-FFF2-40B4-BE49-F238E27FC236}">
                <a16:creationId xmlns:a16="http://schemas.microsoft.com/office/drawing/2014/main" id="{F5385831-F2CB-4AE6-B751-96B5C6A8A475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8" name="D32">
            <a:extLst>
              <a:ext uri="{FF2B5EF4-FFF2-40B4-BE49-F238E27FC236}">
                <a16:creationId xmlns:a16="http://schemas.microsoft.com/office/drawing/2014/main" id="{50AC3CF5-6936-4691-A5A2-FFF7476AB618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9" name="D33">
            <a:extLst>
              <a:ext uri="{FF2B5EF4-FFF2-40B4-BE49-F238E27FC236}">
                <a16:creationId xmlns:a16="http://schemas.microsoft.com/office/drawing/2014/main" id="{E6F72048-5E9C-4EEE-A6B5-47DB9367A82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0" name="D34">
            <a:extLst>
              <a:ext uri="{FF2B5EF4-FFF2-40B4-BE49-F238E27FC236}">
                <a16:creationId xmlns:a16="http://schemas.microsoft.com/office/drawing/2014/main" id="{0F9C645C-02F7-4987-90A8-62034AA2FA0B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71" name="D35">
            <a:extLst>
              <a:ext uri="{FF2B5EF4-FFF2-40B4-BE49-F238E27FC236}">
                <a16:creationId xmlns:a16="http://schemas.microsoft.com/office/drawing/2014/main" id="{ED2E8DA5-C0BA-40E7-B5EB-3AA24C957DF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72" name="D36">
            <a:extLst>
              <a:ext uri="{FF2B5EF4-FFF2-40B4-BE49-F238E27FC236}">
                <a16:creationId xmlns:a16="http://schemas.microsoft.com/office/drawing/2014/main" id="{A4B61988-A9CE-429A-AD36-31191C318338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73" name="D37">
            <a:extLst>
              <a:ext uri="{FF2B5EF4-FFF2-40B4-BE49-F238E27FC236}">
                <a16:creationId xmlns:a16="http://schemas.microsoft.com/office/drawing/2014/main" id="{6807B5C2-B822-4F4C-8832-AA07006E6714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4" name="D38">
            <a:extLst>
              <a:ext uri="{FF2B5EF4-FFF2-40B4-BE49-F238E27FC236}">
                <a16:creationId xmlns:a16="http://schemas.microsoft.com/office/drawing/2014/main" id="{EB568EF5-E6EE-4E06-B48E-6C32F00E830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5" name="D39">
            <a:extLst>
              <a:ext uri="{FF2B5EF4-FFF2-40B4-BE49-F238E27FC236}">
                <a16:creationId xmlns:a16="http://schemas.microsoft.com/office/drawing/2014/main" id="{E666ED4D-A27E-47F0-A37A-C8F270FFE35F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6" name="D40">
            <a:extLst>
              <a:ext uri="{FF2B5EF4-FFF2-40B4-BE49-F238E27FC236}">
                <a16:creationId xmlns:a16="http://schemas.microsoft.com/office/drawing/2014/main" id="{B3B9FB24-E2FD-461F-B5B4-960DF1951AEB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7" name="D41">
            <a:extLst>
              <a:ext uri="{FF2B5EF4-FFF2-40B4-BE49-F238E27FC236}">
                <a16:creationId xmlns:a16="http://schemas.microsoft.com/office/drawing/2014/main" id="{3EA71833-80EB-4349-8FBC-946A23FE0753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8" name="D42">
            <a:extLst>
              <a:ext uri="{FF2B5EF4-FFF2-40B4-BE49-F238E27FC236}">
                <a16:creationId xmlns:a16="http://schemas.microsoft.com/office/drawing/2014/main" id="{C938E732-FC8C-4BBD-B078-AA4EF1285E9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667B12B0-8AFD-46D6-87FD-5B0A30EDEB2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925F1140-4C59-4B32-8C04-4E8504BCF75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6D27FB81-4523-491F-A932-F8D9A6E2B6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75170BC5-B7BE-4089-BEA9-4D481BCF83D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46C37533-7A63-446A-B8B5-FC9B147EC98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2463DA0A-9125-4BDF-B87D-9C3CE7F6BB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7C9D1E06-65B2-4669-8F0D-5F3DB3799A5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F9DC9C9E-D036-4A0F-9374-2C7B52DD62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A93D39C2-D6ED-4EFA-B48D-B635D834B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2ED24D2F-4A99-4AA6-ADB2-17D3C4C52CD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4C8518F8-7C1D-46BA-B337-89861E6B58A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3B3D4F7C-D40F-4739-A5F1-E099FADAA41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8E29680C-F6C8-4DF8-9054-C121C5A618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D4FF38AD-B7E1-4C02-812D-F54A211D3B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60FCA031-576A-4CAF-8C53-8AB6BDCE745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E7E3F8C7-D9C4-4CD3-92B7-010E3696D3D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DAAC2C60-078C-40D0-BD9C-C15A1ACC51A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E67B4F50-14EF-4DE5-A3FB-DD9B207B12B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1CFE7650-5B25-46D2-8391-C24828B72B6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FA5BD5B6-AE2C-40BA-ADD1-0A55DA98E31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55717F1D-9664-453E-A3C2-89E5D5840ED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60418234-6E15-4B9A-8F1A-53725077117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25599B85-B8AD-4247-B0A0-DBD8D6B760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F9F15AD1-8208-49DF-BA8A-C57DAFDB6B4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4B16A840-85FF-4CD7-BF6C-3138785C671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F72CB7BF-4A61-41D4-AD14-7237945C3D9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CBA38D22-631F-4B96-9DFF-917A8CE2D9E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374C1F93-8342-4608-A827-8162569FDB4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D2D5EFCA-47C7-4D09-8027-559484C1209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 Placeholder 2">
            <a:extLst>
              <a:ext uri="{FF2B5EF4-FFF2-40B4-BE49-F238E27FC236}">
                <a16:creationId xmlns:a16="http://schemas.microsoft.com/office/drawing/2014/main" id="{DC782676-4B24-4761-B597-3EF829E712A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9" name="Text Placeholder 2">
            <a:extLst>
              <a:ext uri="{FF2B5EF4-FFF2-40B4-BE49-F238E27FC236}">
                <a16:creationId xmlns:a16="http://schemas.microsoft.com/office/drawing/2014/main" id="{33142542-C6A3-460C-9CB1-DE2F1E0E9900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0" name="Text Placeholder 2">
            <a:extLst>
              <a:ext uri="{FF2B5EF4-FFF2-40B4-BE49-F238E27FC236}">
                <a16:creationId xmlns:a16="http://schemas.microsoft.com/office/drawing/2014/main" id="{34F035D7-F717-4A51-8021-D8D0A65BAF70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44C219AB-389B-4B06-B1EE-54F781285CC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639E4D5F-6259-4316-BBC3-29B6C278F7A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0A9136E1-6A71-41F1-B38B-8F09F452209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982CFEA9-311E-46C3-B33B-2ADF580C766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04C77827-AA95-4040-B884-4504F5A182A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72D2BA89-AB38-4FE4-8C81-40817C35522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5C8E0934-5AC6-4EEC-8397-B38FEBA2C87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99448D60-5F25-44B8-A216-9CF1DA64B9C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8304E4B7-0956-401F-B5F5-382632E1A5E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E5243F15-8F69-4498-AEB0-10140D8DF989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421" name="TextBox 420">
            <a:extLst>
              <a:ext uri="{FF2B5EF4-FFF2-40B4-BE49-F238E27FC236}">
                <a16:creationId xmlns:a16="http://schemas.microsoft.com/office/drawing/2014/main" id="{72A446F9-ABEB-413E-9BEB-B1323ECB1C69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422" name="TextBox 421">
            <a:extLst>
              <a:ext uri="{FF2B5EF4-FFF2-40B4-BE49-F238E27FC236}">
                <a16:creationId xmlns:a16="http://schemas.microsoft.com/office/drawing/2014/main" id="{E8B16BC3-BDA6-4420-9FD4-2B6D2E4D7323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7EAE086E-7383-4FA3-820E-A667A247327E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F433FDC7-F1B4-4239-83AB-204CAF7D709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37F3F816-CBB8-4E0C-A690-F95B445C69B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C0255187-8538-4A3A-87CE-932B65EFCD0E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27921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MAY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DAD9633D-9F49-4CDE-939E-977473BF836D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4EAD47C7-A51D-4446-AA14-7F072D6C1BBD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898F4A62-8EFB-4EE8-9CF7-A019A034E2F6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3DF6B650-3F5C-4508-82C6-8DF067EC690F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6DDA0BD0-6ADD-431C-8DDE-E3D8E611342C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691BC57A-6336-4690-8E28-690B23246F07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2ADC9963-E119-476D-B626-4D32261E8217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1D76D508-4358-4FF1-8176-C68F69FC4215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1BB9A035-8A0D-4CD9-9CDA-EECB2B66F90A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AABAAADA-7667-47AD-87D2-CC595D3C0480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6B897B82-F7E9-41B1-B1B5-04BDEEC22D23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300D417E-7D8B-444A-B81A-987BC6B6DCA1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3293BD11-5915-4AAE-ADA1-91253E6EE359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097965D1-C4A4-4D78-BD7C-A8C5C348F76D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D9D04A40-FB71-49F4-A058-4B583CC19A14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8F1073B0-3E50-479D-ADFE-13BD0541349D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8A4DDE68-2360-4A23-9A14-13D3C964F44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C9F78D7E-0917-45CC-AC28-06CED70B5E88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7D8C73B-D944-4E61-B36D-6F055C381ED4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597506E9-23C4-4B5C-827E-EEC0B1ED2A99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965E84E9-AA9F-4794-BE9C-47E01BB920C0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EA26D6C6-2B4C-49A6-A2EB-CBFA2AF2362A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480030F7-BC36-4C00-BDC4-EC6B2A524327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6B09C4AC-B5DA-40B6-ACED-074B78144354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3D0EAFA3-1AAF-41C1-A1CE-DFE8A1073A77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79FD7061-7A09-4092-AE53-4F1CBBB3988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1D3399C8-B91C-4EF2-BEF7-77416AA9AD0C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5C1D704F-55A0-4F99-90DB-0A12D1238BD9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B1FDC7C5-A4B6-4A1A-8164-28C8DE8EB36D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781096FF-044E-4664-8760-B53ACC0A683F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2A4B71EB-FF2F-4F48-9F80-E2DAF6E8A5F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EDFC1400-9A56-4EAD-8994-1CBCD4853A26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25D7C5F7-2431-41B5-A671-275ADFD0AC11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BB30F35D-D097-4620-9428-C6D3A283E47A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3C6D3559-ACA2-447C-8761-0A2018EFA3BA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9204951F-5C31-4086-8B03-18C827C908A2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60D4CC19-9CDF-4B29-8AE1-586AA8ABBBE0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A7C0F7A1-51E3-4A3F-B7CC-D01FCA2682FF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F5875715-B337-44A7-9C6A-B04B0558AD01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792A7495-3EE0-4616-8525-D46C29A647A1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85A886C4-9C45-4B6C-A8B8-FA864A5596F9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D1131A67-9D48-4FE6-BF80-264D7656BF66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906D01D-3BFE-4FB8-B8C9-03F0D6A7E327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BF58F655-50D4-4FB7-B7C5-47A47B65B663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483A7172-2936-4912-A470-559C4F08CB98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D1E62224-D318-43E3-8BF9-7A57D7E65072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776FBD75-75AD-4765-908C-01CAE72796A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379C6156-0206-4AD5-A01A-EDD285F789F5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E2AB45C4-54D7-40B7-B25B-E72340F7273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1FC74C86-0198-43C7-BFCA-9D2178A45C7B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205BD635-7D0F-4ED6-AD3B-04AA54F8F1D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91B4D866-06F5-49C1-96AD-71C8C8259A89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7A577E32-C583-4AD1-B330-FC4B2C9D26C3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05894192-45BE-40D7-BDDB-B9F68F89C64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7794C2EE-ECD0-45DA-A209-1B7B1519EC1A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4F4645E2-EAC5-4301-A51B-9257572FCB6D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38ED3FB6-196E-4831-8DF2-BFB956F1E55E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82DCEB5E-765C-470B-A678-F426DCA2F3C7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5A970FD1-EA33-4A1A-A475-C50139898DBE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77FE0AA-6440-4008-856E-EC3DBA291C3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5EDC44EF-0416-4715-A426-8F462EFB0101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E42DEB8A-A566-42B1-9D9D-5129F19DD38A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BCE77719-6D3C-490D-B8D2-99B9CBC5E62E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D46542F4-677C-40FA-B59F-B19D55DCEA69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234CCDA3-5DB7-4E86-9F4F-5F6132FE1430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0E18E4FA-7DB7-4321-A146-4B422513B96A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D1713179-F185-4196-87E8-8AEAE9B26F08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5EA5C0E6-2EC9-4ED8-8F82-7D3DE35B9DE1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ED7987C8-C401-4452-8D30-CB05FCA8350D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6376D0E1-E3F6-429A-ABAC-6625E5161F6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EAC91D84-786F-4958-9DCA-99947F1F07D5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3F957764-3B44-4BAC-9C93-AAE27E1DEB9F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6" name="D1">
            <a:extLst>
              <a:ext uri="{FF2B5EF4-FFF2-40B4-BE49-F238E27FC236}">
                <a16:creationId xmlns:a16="http://schemas.microsoft.com/office/drawing/2014/main" id="{88F1AA64-C1A1-4DDD-A361-E4E809388356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7" name="D2">
            <a:extLst>
              <a:ext uri="{FF2B5EF4-FFF2-40B4-BE49-F238E27FC236}">
                <a16:creationId xmlns:a16="http://schemas.microsoft.com/office/drawing/2014/main" id="{93332E15-663C-4BDB-A808-109CD0DDC73C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38" name="D3">
            <a:extLst>
              <a:ext uri="{FF2B5EF4-FFF2-40B4-BE49-F238E27FC236}">
                <a16:creationId xmlns:a16="http://schemas.microsoft.com/office/drawing/2014/main" id="{C654C0DD-AAB5-4C9F-95DA-1F4F104B9C44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39" name="D4">
            <a:extLst>
              <a:ext uri="{FF2B5EF4-FFF2-40B4-BE49-F238E27FC236}">
                <a16:creationId xmlns:a16="http://schemas.microsoft.com/office/drawing/2014/main" id="{027FC888-E9D6-4F3E-95A5-72FF98B9DEB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0" name="D5">
            <a:extLst>
              <a:ext uri="{FF2B5EF4-FFF2-40B4-BE49-F238E27FC236}">
                <a16:creationId xmlns:a16="http://schemas.microsoft.com/office/drawing/2014/main" id="{F6A58B7D-1AC6-4A8F-9549-A853427F0EDF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341" name="D6">
            <a:extLst>
              <a:ext uri="{FF2B5EF4-FFF2-40B4-BE49-F238E27FC236}">
                <a16:creationId xmlns:a16="http://schemas.microsoft.com/office/drawing/2014/main" id="{874BD94B-0D23-49C8-8345-9DF4217268E9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2" name="D7">
            <a:extLst>
              <a:ext uri="{FF2B5EF4-FFF2-40B4-BE49-F238E27FC236}">
                <a16:creationId xmlns:a16="http://schemas.microsoft.com/office/drawing/2014/main" id="{54438E44-55FA-4E8D-A29A-EA272513D341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343" name="Text Placeholder 2">
            <a:extLst>
              <a:ext uri="{FF2B5EF4-FFF2-40B4-BE49-F238E27FC236}">
                <a16:creationId xmlns:a16="http://schemas.microsoft.com/office/drawing/2014/main" id="{576507D0-9189-45EF-888B-BB53BE1DAE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44" name="D8">
            <a:extLst>
              <a:ext uri="{FF2B5EF4-FFF2-40B4-BE49-F238E27FC236}">
                <a16:creationId xmlns:a16="http://schemas.microsoft.com/office/drawing/2014/main" id="{2E161A33-52C1-4178-B051-A042EE2F321F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5" name="D9">
            <a:extLst>
              <a:ext uri="{FF2B5EF4-FFF2-40B4-BE49-F238E27FC236}">
                <a16:creationId xmlns:a16="http://schemas.microsoft.com/office/drawing/2014/main" id="{651C9802-F480-477F-9F6D-2E0538469035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6" name="D10">
            <a:extLst>
              <a:ext uri="{FF2B5EF4-FFF2-40B4-BE49-F238E27FC236}">
                <a16:creationId xmlns:a16="http://schemas.microsoft.com/office/drawing/2014/main" id="{72EA323F-C4BD-47B8-82E5-B34B294D086B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7" name="D11">
            <a:extLst>
              <a:ext uri="{FF2B5EF4-FFF2-40B4-BE49-F238E27FC236}">
                <a16:creationId xmlns:a16="http://schemas.microsoft.com/office/drawing/2014/main" id="{38D53D40-1F77-48EA-9635-89272385DBB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8" name="D12">
            <a:extLst>
              <a:ext uri="{FF2B5EF4-FFF2-40B4-BE49-F238E27FC236}">
                <a16:creationId xmlns:a16="http://schemas.microsoft.com/office/drawing/2014/main" id="{8F77971B-9590-4B35-A877-3C6E39DC9F33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49" name="D13">
            <a:extLst>
              <a:ext uri="{FF2B5EF4-FFF2-40B4-BE49-F238E27FC236}">
                <a16:creationId xmlns:a16="http://schemas.microsoft.com/office/drawing/2014/main" id="{49DB73F2-B7A5-4372-A559-43833B6101AE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0" name="D14">
            <a:extLst>
              <a:ext uri="{FF2B5EF4-FFF2-40B4-BE49-F238E27FC236}">
                <a16:creationId xmlns:a16="http://schemas.microsoft.com/office/drawing/2014/main" id="{3C1E2261-58D0-4A19-8C37-0FF12323EFCD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1" name="D15">
            <a:extLst>
              <a:ext uri="{FF2B5EF4-FFF2-40B4-BE49-F238E27FC236}">
                <a16:creationId xmlns:a16="http://schemas.microsoft.com/office/drawing/2014/main" id="{7DF46490-4DCF-4443-8707-E0A1627FC8BC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2" name="D16">
            <a:extLst>
              <a:ext uri="{FF2B5EF4-FFF2-40B4-BE49-F238E27FC236}">
                <a16:creationId xmlns:a16="http://schemas.microsoft.com/office/drawing/2014/main" id="{A506C042-9141-4685-9031-1171D200F3FF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3" name="D17">
            <a:extLst>
              <a:ext uri="{FF2B5EF4-FFF2-40B4-BE49-F238E27FC236}">
                <a16:creationId xmlns:a16="http://schemas.microsoft.com/office/drawing/2014/main" id="{E69E58D9-FCE6-4A4F-9ECC-1549822AF4C2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4" name="D18">
            <a:extLst>
              <a:ext uri="{FF2B5EF4-FFF2-40B4-BE49-F238E27FC236}">
                <a16:creationId xmlns:a16="http://schemas.microsoft.com/office/drawing/2014/main" id="{8E2F681E-F191-46EA-9A04-04D88A47B4E4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5" name="D19">
            <a:extLst>
              <a:ext uri="{FF2B5EF4-FFF2-40B4-BE49-F238E27FC236}">
                <a16:creationId xmlns:a16="http://schemas.microsoft.com/office/drawing/2014/main" id="{33A9DA94-D68E-491C-B0C7-106BDCD9C859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6" name="D20">
            <a:extLst>
              <a:ext uri="{FF2B5EF4-FFF2-40B4-BE49-F238E27FC236}">
                <a16:creationId xmlns:a16="http://schemas.microsoft.com/office/drawing/2014/main" id="{4BF1522C-5341-4B0C-9477-343A2919F407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7" name="D21">
            <a:extLst>
              <a:ext uri="{FF2B5EF4-FFF2-40B4-BE49-F238E27FC236}">
                <a16:creationId xmlns:a16="http://schemas.microsoft.com/office/drawing/2014/main" id="{4852FDAA-5621-44F0-935E-755800453D1D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8" name="D22">
            <a:extLst>
              <a:ext uri="{FF2B5EF4-FFF2-40B4-BE49-F238E27FC236}">
                <a16:creationId xmlns:a16="http://schemas.microsoft.com/office/drawing/2014/main" id="{8099B4B7-6EAA-40E4-89BB-DC400CC4DB2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59" name="D23">
            <a:extLst>
              <a:ext uri="{FF2B5EF4-FFF2-40B4-BE49-F238E27FC236}">
                <a16:creationId xmlns:a16="http://schemas.microsoft.com/office/drawing/2014/main" id="{DB345946-FB14-4B98-85F5-7B6017AC87C2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0" name="D24">
            <a:extLst>
              <a:ext uri="{FF2B5EF4-FFF2-40B4-BE49-F238E27FC236}">
                <a16:creationId xmlns:a16="http://schemas.microsoft.com/office/drawing/2014/main" id="{2C06BDC9-5F89-4042-AE69-A1C9E97B499D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1" name="D25">
            <a:extLst>
              <a:ext uri="{FF2B5EF4-FFF2-40B4-BE49-F238E27FC236}">
                <a16:creationId xmlns:a16="http://schemas.microsoft.com/office/drawing/2014/main" id="{6EE43F6C-FFFA-4EB1-86EA-9DD449DF2D19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2" name="D26">
            <a:extLst>
              <a:ext uri="{FF2B5EF4-FFF2-40B4-BE49-F238E27FC236}">
                <a16:creationId xmlns:a16="http://schemas.microsoft.com/office/drawing/2014/main" id="{CA4E3B70-24E6-4BEB-933E-B678B1C8D002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3" name="D27">
            <a:extLst>
              <a:ext uri="{FF2B5EF4-FFF2-40B4-BE49-F238E27FC236}">
                <a16:creationId xmlns:a16="http://schemas.microsoft.com/office/drawing/2014/main" id="{024A463E-4A31-436D-AE5E-B7D39950992C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4" name="D28">
            <a:extLst>
              <a:ext uri="{FF2B5EF4-FFF2-40B4-BE49-F238E27FC236}">
                <a16:creationId xmlns:a16="http://schemas.microsoft.com/office/drawing/2014/main" id="{76A7A8A3-E054-4B3E-89BF-43B2E0A3DE48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5" name="D29">
            <a:extLst>
              <a:ext uri="{FF2B5EF4-FFF2-40B4-BE49-F238E27FC236}">
                <a16:creationId xmlns:a16="http://schemas.microsoft.com/office/drawing/2014/main" id="{03C3C0CF-4BE4-4D2B-8705-820946DB0940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6" name="D30">
            <a:extLst>
              <a:ext uri="{FF2B5EF4-FFF2-40B4-BE49-F238E27FC236}">
                <a16:creationId xmlns:a16="http://schemas.microsoft.com/office/drawing/2014/main" id="{F0D08AAE-5B54-43C4-9FF5-D2D1F5CA361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7" name="D31">
            <a:extLst>
              <a:ext uri="{FF2B5EF4-FFF2-40B4-BE49-F238E27FC236}">
                <a16:creationId xmlns:a16="http://schemas.microsoft.com/office/drawing/2014/main" id="{4DE8E01E-FB74-4416-833B-42325F15192E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368" name="D32">
            <a:extLst>
              <a:ext uri="{FF2B5EF4-FFF2-40B4-BE49-F238E27FC236}">
                <a16:creationId xmlns:a16="http://schemas.microsoft.com/office/drawing/2014/main" id="{C2BEF808-8A53-4ACB-A8D6-A10A64DF1BC1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69" name="D33">
            <a:extLst>
              <a:ext uri="{FF2B5EF4-FFF2-40B4-BE49-F238E27FC236}">
                <a16:creationId xmlns:a16="http://schemas.microsoft.com/office/drawing/2014/main" id="{37C38CE6-8B2F-4C35-843D-FBCE77A253CF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0" name="D34">
            <a:extLst>
              <a:ext uri="{FF2B5EF4-FFF2-40B4-BE49-F238E27FC236}">
                <a16:creationId xmlns:a16="http://schemas.microsoft.com/office/drawing/2014/main" id="{711ED193-DFFD-4170-839B-90F15ABE83B0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1" name="D35">
            <a:extLst>
              <a:ext uri="{FF2B5EF4-FFF2-40B4-BE49-F238E27FC236}">
                <a16:creationId xmlns:a16="http://schemas.microsoft.com/office/drawing/2014/main" id="{E377C3D9-624F-44B8-9394-3B7920BA2C5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2" name="D36">
            <a:extLst>
              <a:ext uri="{FF2B5EF4-FFF2-40B4-BE49-F238E27FC236}">
                <a16:creationId xmlns:a16="http://schemas.microsoft.com/office/drawing/2014/main" id="{EE6FF8DC-C0CB-499C-B9A0-6B39FE528806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373" name="D37">
            <a:extLst>
              <a:ext uri="{FF2B5EF4-FFF2-40B4-BE49-F238E27FC236}">
                <a16:creationId xmlns:a16="http://schemas.microsoft.com/office/drawing/2014/main" id="{729F41BE-68C6-41FD-ACFC-DBB84667C6E8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4" name="D38">
            <a:extLst>
              <a:ext uri="{FF2B5EF4-FFF2-40B4-BE49-F238E27FC236}">
                <a16:creationId xmlns:a16="http://schemas.microsoft.com/office/drawing/2014/main" id="{9296017C-D2B3-40B5-8A59-922033DEA20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5" name="D39">
            <a:extLst>
              <a:ext uri="{FF2B5EF4-FFF2-40B4-BE49-F238E27FC236}">
                <a16:creationId xmlns:a16="http://schemas.microsoft.com/office/drawing/2014/main" id="{C8A45D90-0A82-456C-85A4-AD6D42063CF4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6" name="D40">
            <a:extLst>
              <a:ext uri="{FF2B5EF4-FFF2-40B4-BE49-F238E27FC236}">
                <a16:creationId xmlns:a16="http://schemas.microsoft.com/office/drawing/2014/main" id="{FF9FCDD0-D82D-43EB-A1CA-6538ED19BAF1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7" name="D41">
            <a:extLst>
              <a:ext uri="{FF2B5EF4-FFF2-40B4-BE49-F238E27FC236}">
                <a16:creationId xmlns:a16="http://schemas.microsoft.com/office/drawing/2014/main" id="{F24ECA5B-DB9A-4899-A4A1-A7E775FB9CE4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8" name="D42">
            <a:extLst>
              <a:ext uri="{FF2B5EF4-FFF2-40B4-BE49-F238E27FC236}">
                <a16:creationId xmlns:a16="http://schemas.microsoft.com/office/drawing/2014/main" id="{E02BBBBE-9E94-4947-9621-47EF8B6E7E4C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379" name="Text Placeholder 2">
            <a:extLst>
              <a:ext uri="{FF2B5EF4-FFF2-40B4-BE49-F238E27FC236}">
                <a16:creationId xmlns:a16="http://schemas.microsoft.com/office/drawing/2014/main" id="{FB34F119-2249-46D1-9042-15756867E88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0" name="Text Placeholder 2">
            <a:extLst>
              <a:ext uri="{FF2B5EF4-FFF2-40B4-BE49-F238E27FC236}">
                <a16:creationId xmlns:a16="http://schemas.microsoft.com/office/drawing/2014/main" id="{0291BE88-D14E-4A4C-846D-5C58C739B2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1" name="Text Placeholder 2">
            <a:extLst>
              <a:ext uri="{FF2B5EF4-FFF2-40B4-BE49-F238E27FC236}">
                <a16:creationId xmlns:a16="http://schemas.microsoft.com/office/drawing/2014/main" id="{D80FFC86-A37F-4680-82ED-CB8639F359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2" name="Text Placeholder 2">
            <a:extLst>
              <a:ext uri="{FF2B5EF4-FFF2-40B4-BE49-F238E27FC236}">
                <a16:creationId xmlns:a16="http://schemas.microsoft.com/office/drawing/2014/main" id="{A24A58CE-4C3D-42E7-88F2-EEB7154D9E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3" name="Text Placeholder 2">
            <a:extLst>
              <a:ext uri="{FF2B5EF4-FFF2-40B4-BE49-F238E27FC236}">
                <a16:creationId xmlns:a16="http://schemas.microsoft.com/office/drawing/2014/main" id="{E46D75BD-B07A-4022-B840-6594057A2C0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4" name="Text Placeholder 2">
            <a:extLst>
              <a:ext uri="{FF2B5EF4-FFF2-40B4-BE49-F238E27FC236}">
                <a16:creationId xmlns:a16="http://schemas.microsoft.com/office/drawing/2014/main" id="{79E5CF04-F74B-44D7-ABE0-2E8ECDF7F7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5" name="Text Placeholder 2">
            <a:extLst>
              <a:ext uri="{FF2B5EF4-FFF2-40B4-BE49-F238E27FC236}">
                <a16:creationId xmlns:a16="http://schemas.microsoft.com/office/drawing/2014/main" id="{90E2E75C-8DBE-4750-8DA9-611392DC35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6" name="Text Placeholder 2">
            <a:extLst>
              <a:ext uri="{FF2B5EF4-FFF2-40B4-BE49-F238E27FC236}">
                <a16:creationId xmlns:a16="http://schemas.microsoft.com/office/drawing/2014/main" id="{EB60FA73-56AD-4BA2-AE43-4E9FB35E81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7" name="Text Placeholder 2">
            <a:extLst>
              <a:ext uri="{FF2B5EF4-FFF2-40B4-BE49-F238E27FC236}">
                <a16:creationId xmlns:a16="http://schemas.microsoft.com/office/drawing/2014/main" id="{9D4AE93F-D31B-4FB5-89FE-1318C7403B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8" name="Text Placeholder 2">
            <a:extLst>
              <a:ext uri="{FF2B5EF4-FFF2-40B4-BE49-F238E27FC236}">
                <a16:creationId xmlns:a16="http://schemas.microsoft.com/office/drawing/2014/main" id="{C8F030C7-73D2-4502-AEE8-5119EB9E335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89" name="Text Placeholder 2">
            <a:extLst>
              <a:ext uri="{FF2B5EF4-FFF2-40B4-BE49-F238E27FC236}">
                <a16:creationId xmlns:a16="http://schemas.microsoft.com/office/drawing/2014/main" id="{D3C410E7-1704-4422-9F9E-2EF713E1633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0" name="Text Placeholder 2">
            <a:extLst>
              <a:ext uri="{FF2B5EF4-FFF2-40B4-BE49-F238E27FC236}">
                <a16:creationId xmlns:a16="http://schemas.microsoft.com/office/drawing/2014/main" id="{9AE6168B-4072-4E1E-A55E-9BD7F8F62EE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1" name="Text Placeholder 2">
            <a:extLst>
              <a:ext uri="{FF2B5EF4-FFF2-40B4-BE49-F238E27FC236}">
                <a16:creationId xmlns:a16="http://schemas.microsoft.com/office/drawing/2014/main" id="{F3FA4598-50C6-456F-8E15-597E7063B0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2" name="Text Placeholder 2">
            <a:extLst>
              <a:ext uri="{FF2B5EF4-FFF2-40B4-BE49-F238E27FC236}">
                <a16:creationId xmlns:a16="http://schemas.microsoft.com/office/drawing/2014/main" id="{EF98EFC0-E877-4DCF-AF31-FDC3CAFE898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3" name="Text Placeholder 2">
            <a:extLst>
              <a:ext uri="{FF2B5EF4-FFF2-40B4-BE49-F238E27FC236}">
                <a16:creationId xmlns:a16="http://schemas.microsoft.com/office/drawing/2014/main" id="{6EABD9C4-2765-42DF-B767-A7B05FD0DC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4" name="Text Placeholder 2">
            <a:extLst>
              <a:ext uri="{FF2B5EF4-FFF2-40B4-BE49-F238E27FC236}">
                <a16:creationId xmlns:a16="http://schemas.microsoft.com/office/drawing/2014/main" id="{29200634-4113-4CCC-87B1-A0E30D7167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5" name="Text Placeholder 2">
            <a:extLst>
              <a:ext uri="{FF2B5EF4-FFF2-40B4-BE49-F238E27FC236}">
                <a16:creationId xmlns:a16="http://schemas.microsoft.com/office/drawing/2014/main" id="{519EC319-0659-4D99-8EA7-05730750FF5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6" name="Text Placeholder 2">
            <a:extLst>
              <a:ext uri="{FF2B5EF4-FFF2-40B4-BE49-F238E27FC236}">
                <a16:creationId xmlns:a16="http://schemas.microsoft.com/office/drawing/2014/main" id="{C7B53E50-0D67-4FB5-830E-EE9B08E281E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7" name="Text Placeholder 2">
            <a:extLst>
              <a:ext uri="{FF2B5EF4-FFF2-40B4-BE49-F238E27FC236}">
                <a16:creationId xmlns:a16="http://schemas.microsoft.com/office/drawing/2014/main" id="{22E9612F-1F15-4B17-A560-7AA4DF2439E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8" name="Text Placeholder 2">
            <a:extLst>
              <a:ext uri="{FF2B5EF4-FFF2-40B4-BE49-F238E27FC236}">
                <a16:creationId xmlns:a16="http://schemas.microsoft.com/office/drawing/2014/main" id="{7C88C576-4C6C-4ED7-9F0C-0843C666B47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399" name="Text Placeholder 2">
            <a:extLst>
              <a:ext uri="{FF2B5EF4-FFF2-40B4-BE49-F238E27FC236}">
                <a16:creationId xmlns:a16="http://schemas.microsoft.com/office/drawing/2014/main" id="{75ABAB94-71F3-414F-B01F-8A7025A0323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0" name="Text Placeholder 2">
            <a:extLst>
              <a:ext uri="{FF2B5EF4-FFF2-40B4-BE49-F238E27FC236}">
                <a16:creationId xmlns:a16="http://schemas.microsoft.com/office/drawing/2014/main" id="{D0C09211-253A-4C3C-8031-F3A302C4E9F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1" name="Text Placeholder 2">
            <a:extLst>
              <a:ext uri="{FF2B5EF4-FFF2-40B4-BE49-F238E27FC236}">
                <a16:creationId xmlns:a16="http://schemas.microsoft.com/office/drawing/2014/main" id="{F24AE345-1FB3-47B1-9133-27C8BD6CC41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2" name="Text Placeholder 2">
            <a:extLst>
              <a:ext uri="{FF2B5EF4-FFF2-40B4-BE49-F238E27FC236}">
                <a16:creationId xmlns:a16="http://schemas.microsoft.com/office/drawing/2014/main" id="{FFCB2D12-FFDC-456C-80AA-42F8E2C9A70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3" name="Text Placeholder 2">
            <a:extLst>
              <a:ext uri="{FF2B5EF4-FFF2-40B4-BE49-F238E27FC236}">
                <a16:creationId xmlns:a16="http://schemas.microsoft.com/office/drawing/2014/main" id="{09106429-E828-4FB8-9600-3E96FA7FBFA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4" name="Text Placeholder 2">
            <a:extLst>
              <a:ext uri="{FF2B5EF4-FFF2-40B4-BE49-F238E27FC236}">
                <a16:creationId xmlns:a16="http://schemas.microsoft.com/office/drawing/2014/main" id="{126B2BF4-1DBF-45B5-AC96-C58E3E0C756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5" name="Text Placeholder 2">
            <a:extLst>
              <a:ext uri="{FF2B5EF4-FFF2-40B4-BE49-F238E27FC236}">
                <a16:creationId xmlns:a16="http://schemas.microsoft.com/office/drawing/2014/main" id="{7CA686FA-F6A3-46C0-AA49-366104B502A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406" name="Text Placeholder 2">
            <a:extLst>
              <a:ext uri="{FF2B5EF4-FFF2-40B4-BE49-F238E27FC236}">
                <a16:creationId xmlns:a16="http://schemas.microsoft.com/office/drawing/2014/main" id="{93C13B15-D6BD-4A71-BE58-57FD441CA5B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7" name="Text Placeholder 2">
            <a:extLst>
              <a:ext uri="{FF2B5EF4-FFF2-40B4-BE49-F238E27FC236}">
                <a16:creationId xmlns:a16="http://schemas.microsoft.com/office/drawing/2014/main" id="{19454DF2-DD81-4403-AF48-C15CD7144B5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8" name="Text Placeholder 2">
            <a:extLst>
              <a:ext uri="{FF2B5EF4-FFF2-40B4-BE49-F238E27FC236}">
                <a16:creationId xmlns:a16="http://schemas.microsoft.com/office/drawing/2014/main" id="{D9EC6C78-F82B-49C5-91D0-E46B607F818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09" name="Text Placeholder 2">
            <a:extLst>
              <a:ext uri="{FF2B5EF4-FFF2-40B4-BE49-F238E27FC236}">
                <a16:creationId xmlns:a16="http://schemas.microsoft.com/office/drawing/2014/main" id="{83EED939-DB81-442C-96E9-8D8C8B2F7E6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0" name="Text Placeholder 2">
            <a:extLst>
              <a:ext uri="{FF2B5EF4-FFF2-40B4-BE49-F238E27FC236}">
                <a16:creationId xmlns:a16="http://schemas.microsoft.com/office/drawing/2014/main" id="{E6987A7F-84CC-4A6E-A505-8EC7625176A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1" name="Text Placeholder 2">
            <a:extLst>
              <a:ext uri="{FF2B5EF4-FFF2-40B4-BE49-F238E27FC236}">
                <a16:creationId xmlns:a16="http://schemas.microsoft.com/office/drawing/2014/main" id="{94DF3C51-3FEA-496D-B61F-E08D1F5A0CD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2" name="Text Placeholder 2">
            <a:extLst>
              <a:ext uri="{FF2B5EF4-FFF2-40B4-BE49-F238E27FC236}">
                <a16:creationId xmlns:a16="http://schemas.microsoft.com/office/drawing/2014/main" id="{42476584-39C3-4E10-9215-B94EB6E853B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3" name="Text Placeholder 2">
            <a:extLst>
              <a:ext uri="{FF2B5EF4-FFF2-40B4-BE49-F238E27FC236}">
                <a16:creationId xmlns:a16="http://schemas.microsoft.com/office/drawing/2014/main" id="{44ACDA6B-4295-47E6-AAF9-3A5D36C5E19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4" name="Text Placeholder 2">
            <a:extLst>
              <a:ext uri="{FF2B5EF4-FFF2-40B4-BE49-F238E27FC236}">
                <a16:creationId xmlns:a16="http://schemas.microsoft.com/office/drawing/2014/main" id="{AABD2B55-CC0A-4F89-A033-93BA7FBC42D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5" name="Text Placeholder 2">
            <a:extLst>
              <a:ext uri="{FF2B5EF4-FFF2-40B4-BE49-F238E27FC236}">
                <a16:creationId xmlns:a16="http://schemas.microsoft.com/office/drawing/2014/main" id="{4F1EC610-2842-4AEB-9DD3-469E9962466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6" name="Text Placeholder 2">
            <a:extLst>
              <a:ext uri="{FF2B5EF4-FFF2-40B4-BE49-F238E27FC236}">
                <a16:creationId xmlns:a16="http://schemas.microsoft.com/office/drawing/2014/main" id="{17E26193-EA36-4DB5-B66C-0DD4F071B2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7" name="Text Placeholder 2">
            <a:extLst>
              <a:ext uri="{FF2B5EF4-FFF2-40B4-BE49-F238E27FC236}">
                <a16:creationId xmlns:a16="http://schemas.microsoft.com/office/drawing/2014/main" id="{AA0AED2E-1C38-4B9D-9085-E85AAA75E14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8" name="Text Placeholder 2">
            <a:extLst>
              <a:ext uri="{FF2B5EF4-FFF2-40B4-BE49-F238E27FC236}">
                <a16:creationId xmlns:a16="http://schemas.microsoft.com/office/drawing/2014/main" id="{C14E1BDE-DD36-4830-B107-C93FE0FD5571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9" name="Text Placeholder 2">
            <a:extLst>
              <a:ext uri="{FF2B5EF4-FFF2-40B4-BE49-F238E27FC236}">
                <a16:creationId xmlns:a16="http://schemas.microsoft.com/office/drawing/2014/main" id="{F7E868A4-DEED-4235-B721-B4705C028CA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3E77461A-96E3-442B-B919-83E9E3A2F072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421" name="TextBox 420">
            <a:extLst>
              <a:ext uri="{FF2B5EF4-FFF2-40B4-BE49-F238E27FC236}">
                <a16:creationId xmlns:a16="http://schemas.microsoft.com/office/drawing/2014/main" id="{14684A7B-7EE0-4A8D-99B9-253FF8D8BE4D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422" name="TextBox 421">
            <a:extLst>
              <a:ext uri="{FF2B5EF4-FFF2-40B4-BE49-F238E27FC236}">
                <a16:creationId xmlns:a16="http://schemas.microsoft.com/office/drawing/2014/main" id="{7A3324A7-06B0-4351-B661-8DD0952C130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423" name="TextBox 422">
            <a:extLst>
              <a:ext uri="{FF2B5EF4-FFF2-40B4-BE49-F238E27FC236}">
                <a16:creationId xmlns:a16="http://schemas.microsoft.com/office/drawing/2014/main" id="{9D1AC3A8-BBDE-410D-ADEE-2ECF5F1E300C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424" name="TextBox 423">
            <a:extLst>
              <a:ext uri="{FF2B5EF4-FFF2-40B4-BE49-F238E27FC236}">
                <a16:creationId xmlns:a16="http://schemas.microsoft.com/office/drawing/2014/main" id="{D089BEE8-0938-44C0-A893-B9C45AD64A4C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C7FD414D-30F8-4AAA-B573-42324C9DF685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72916B1B-22FA-4F22-A62D-B0A1439D3F29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32785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JUNE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F1461800-ECA4-4AB7-817A-8482D00542D2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6F0ABB82-EE62-424C-9CA4-44C8C769D69B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4246F0BC-CFA2-4E48-9189-902082692B1C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8856FEDD-900B-41D2-8E2D-005EFDB6514D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3E74D0D8-2536-4C19-B459-D3FF41FE3CAC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BAB86046-D71D-44EF-9566-F925B2ADF7E1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07B61648-A494-4382-A8EB-57FB37061503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7656D9E0-679E-4E3D-8C2E-049DE5630CB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69354F6B-CFA8-4FCB-9FC8-B3066D6EA2A3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B0B48639-F11A-44F7-B45C-9B06C33BF784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EF26A330-5FB7-4517-9750-A96AE014BC39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DA68EEB2-06F2-4E0F-97A6-938C243DA4F2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AD2EDD35-6569-4C6D-833E-22E43E59F9AA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D4FD321C-8C68-4BFC-B3EB-D740113B2EB6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05BE516E-0720-4F49-893F-6A39CA425D2B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EC8D3B33-54F7-4318-A231-61A7F159450E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5D543FA8-C8E3-4640-9F47-BB57B27C4332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CB66AC07-0770-48D3-8165-AE302324D2A0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4769DCDA-5EBD-4978-B59E-F97B24860A6D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11242C12-1DFC-4F78-BDBD-225D3E0030EA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7A4F06C2-F1CB-40AC-9385-3D788EA3D451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E4984BA4-15F6-4282-B34E-076A471329E8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F1096F52-3C8B-401D-A926-FD08C404DFCE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6097F86C-E100-43BB-9829-D27CCCDAC13F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00D3033-E6A3-4BF7-A845-72425B80B750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CFF5D3A3-8528-4998-A6E4-D2CA69F75BDB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C38E47C2-9FCF-4ACC-BB7A-6C359BC071FD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82C65209-D534-4A72-8C39-B1E4982BABBE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FC34EEE-E702-46B9-A51E-8BEAC5892432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BB3A7CE4-5958-4ADE-A8BE-21DB59D150A8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71DCE930-D1DD-45ED-803D-1D2257071C0B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FD16A6BE-981B-4C70-8586-842611F10967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AB099856-285B-4F8B-B6D4-86AB7289CD17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A6611ABF-F47D-4451-89E5-AB9B7D2E5FFD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D2F8DE84-D783-497F-AC77-FE6F98AA5227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D49A279B-9EE8-450E-B66D-4620566BDC2E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96FBB463-5EF1-45E6-8EC6-AB664936633C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BCC188C2-A09F-4923-A092-FA45E639B716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B417AE1B-A07A-49F4-B0F0-4DE2A7A68D9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C541BDE1-12CD-4228-9113-2DEB8D2D0005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58C6780C-A776-4CBE-9BAB-FE07715D9B56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67FABF00-EDF5-4AE9-86EA-5DB97819211B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281BC06A-A025-45C7-A072-01E49EB56135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D92F9EC5-A518-4CF4-9C5A-1FB6EF5C89DE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B021CF90-A7E6-475A-AD00-E0F324C5D7D7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E6BE437-F049-4DAB-8197-1DE702580E27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E2C11F12-BDDC-4969-8334-106540010A54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2B9CFAD3-0BBD-4EA0-BC0D-0DB9F46BB6AD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9CBBABE8-C9D9-48FE-9E5E-632DFC22CD58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95AA372E-C4E1-4817-B9D8-79ED164EA262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1C61FEF7-4CF8-45BB-9C63-B23D8C9C8C49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80638300-3429-428F-BA39-2BF8607222BA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6EC864FA-61C4-404A-AC22-960686101C74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75B89F8A-A65F-4EC2-AA45-A874C227D99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F523A945-9F02-4A66-8B5C-64E19E0F4880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EDBAC9CB-A078-4A3B-9A9B-16FA11E4B615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CC8D360D-8D2C-459F-89D6-C3B6DEF7A6D5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B2972C8B-32BA-41CB-BBA7-E2F0CEE28DDF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55E0E028-85AB-489D-9E75-CB82F4D71FE6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53CEF894-4C23-4978-8A84-731AFA62D74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6D629B8C-C5E6-422D-8405-BF3C18F961A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146B06E9-F0DD-4914-890D-734B6C8D6548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CA30627-30C5-41DA-8977-203520E10320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4784DE74-DFF5-46DA-B5B2-05A3E93E9C8C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A4FF5C0C-376F-4828-84A3-F32DB99ADA1F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8D2064F0-6F7C-4995-8AA7-B0CAF1053609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26A27762-F535-47E1-9B10-48B84F5553D6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8073D51A-3899-4B77-B195-0F88A2F6962E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E7797E45-5A1B-4514-9BF1-4F6E9AA2E24F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A4A75762-1A6B-4024-A5B4-E2329E96FF55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5B494BAB-95B2-4C23-9470-5B3C52F9BDAE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1DB39538-D9B3-4B2A-BC98-ACBC454A67D3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7772196F-CDD1-4440-87AD-4D5C16B1EA2B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62035427-F6C0-4B31-8197-4379CEEDF095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</a:t>
            </a:r>
            <a:endParaRPr lang="en-US"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2A8DFE0D-ED7B-4878-B8BE-BE4AB55B8D8C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41B3A108-DCD6-4040-810C-3AFCF45510B4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C74E5183-A925-4154-9E7A-0527134DFABE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4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6D0A1B83-8F3D-4F0F-9C11-88DAA33425C1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53796AE0-434E-495E-B285-E50B21951F48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7633DDD8-3DC2-4BE7-A6C3-6F0904E6C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2184D275-E81A-4DB9-8F31-E1548AB79FDB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7B635C71-A985-46C1-94FC-4DE3D3C02757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193DCB59-C46B-4056-8166-56D0462B32DC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D84384C6-5FDF-4049-9C44-922081F7EC49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E9176648-D7BF-4A67-B2B6-6FF1833CF661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2F0E3D7D-7AB6-450E-9578-D69850B550C0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D39B1CDE-2D64-4709-AF44-D6AF1149F988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BBFB513E-4DFA-4B44-B34E-0FA6350CAACB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7756F5B4-CB9E-4DBF-9949-1CC1D94EAE74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8F6FC3AE-D91F-46B1-A50F-B5E0C4E804CD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C982C801-C533-49EA-B2FD-84E19CBEAB6F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284F9643-7522-4248-AFCD-10062C43756B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9EFE928E-87BB-4D3D-837D-FE560ABEBBA1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7486B96C-EC5B-414D-8898-77C0B1EC3C88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4706DE60-ADF1-4E2D-96C4-9197E659BEE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CDC4C55B-5797-45CE-946E-2BA65F9A56B1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A4EDC248-339A-4E24-BE5C-08361CE869FB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3E060691-9AFB-4245-983F-91277271A8B2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9941E894-8188-441D-9988-5E52ED208E88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D7F635BE-72D4-450A-AE31-F6320DA26A8F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2EC64F38-A69E-4926-86E7-F49E71C4E05F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E4C4E719-DFBF-448B-AE19-4E50BF7629B4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9A6379B8-77B3-49B9-B270-D7773FC1F06F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DE139FCB-C636-4FA0-993A-AD5F9FB6255F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6569FD71-A950-47AE-8BF2-591586143EF6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0B8B271C-0228-4ED5-A69C-C399CD02DE30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6CBAD0D3-7B4A-4CA3-8FCF-76A34D477F8C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AFACEDA1-4716-4C1B-9C65-1DAE38357454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38D3163B-0C12-4BB8-BDD2-A81C787AC0C7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5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2955CAA4-F13D-4C4E-8A06-70C1D8C47BE6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70F8AAE2-7066-47A9-9025-3073089170A1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E08709EE-6453-46E4-9214-583F08C22041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AFF364E9-26A8-441D-B51F-FD1894315D38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8968940E-B64B-4E45-A3B6-3C98323BF2FF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6080FF24-233C-4C0E-8926-C7E443C9A9D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1EDEAF3E-E50A-4478-AD57-C234EA2F0A0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50BFCB6E-1047-4955-A849-55A6230241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D9BE8DE4-309F-464E-8DBB-5B4D99720CA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A78FCE89-5F05-4373-83DF-ADBC2787D7B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85B66E14-94A4-4F90-A06E-2174F76597A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EDC0C8A9-C414-42F8-B74A-FC4C2B7F791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F60D1012-006A-4654-AA07-858B77361B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237E1424-D628-4939-BEC0-CAD758F2451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29D14C7B-B0E1-4D8F-A069-F82E6DDEF78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A18FF2B0-F8E7-4B37-AEFB-87532EED1F4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1E63046A-6DCE-4291-A79D-930334B901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9251E2BE-A78B-4D9F-A0F1-3BB03A3B45B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B70D99AE-BA92-4EE6-8248-EF782B94B35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16CB2A2E-A25B-4D6E-A30D-E138EA399CE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9B1F214B-F7EF-4B76-B46A-38BABA2182B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879065F1-D428-45CD-B24E-C5B2D62F042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8FCF7063-FB25-4CAB-BDE7-2AA49F0F5F4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C33EB265-B08B-43AD-ACF3-350B8ABE2C9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5BAA1FC8-05A5-45D3-9168-6CCAA94F64D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197411D2-F142-4F74-88D4-B4BB469A829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79AB71FA-1355-4ECE-96A9-89814789360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044BAA7-2BA4-4F2F-98F9-7E565D54E7F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08788E7B-2B3E-4B55-A980-F283170930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75F36561-BB2A-4BF0-A8FF-60871079041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413EAD19-278E-4866-8325-A73E84A13A2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67A6C139-6D4E-4E9A-BD3B-8AED88B9BDE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CB88EAC7-DA79-4E7A-92E3-B73F919C5C2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2CB26B96-C655-4AE7-994A-63B4395BAF6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4DC5036-7D3F-46F2-8A0E-3BCBFAD806A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4A118C5A-093B-44C1-9B35-C1C08A50F36F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E4F60283-04FA-4397-B38A-38FFD2BE80E8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80C3DB9D-2A68-4731-AA28-5A6102BB238A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EB493696-19F5-4B32-B2F6-8EBC12B25F0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F55ECE7D-8EEF-44F5-8AD0-DB19C56399E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A6AA0CB6-E9CD-4F4A-8566-6CA5A5C480D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FB8AC334-24AD-4B39-8D43-5255EFE71EA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0A19FF8C-252D-4951-BAA7-913D1A37AB0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2A726AE9-C3DF-483B-A666-506EAF0774F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F5024043-46C6-45F3-A977-C2BDD6E2D34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A07B0271-22DF-425D-9D5E-402605EEA53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B5E857DA-484D-4BC6-B8C1-FC6221AEBB3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249A5EF1-02BA-43B3-88A4-84EAAEF7A50D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3A43BD28-F48B-47BD-94CF-83A5E0E9E807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6EF78C59-6705-4AB4-93BF-773461D6DE1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CDF1048E-DC5F-4616-92F7-58D3A27D99D6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2DFF486F-AD24-4768-9616-16CA314A20CB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180E335D-8945-422D-B850-A778E8B4AAEC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C86D959-9034-42A7-904C-FD58E3666D88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10440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JULY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579985E6-A743-4B44-B01D-0B47C709A9AA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9C5ED09E-2A55-41F3-AFEC-75FE6422AFE8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ED5B359F-BDD6-4A0A-9437-1F295E6FF4B3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B6D778EE-1304-4F41-A092-82E75F4E9388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7A5C75F6-E8FF-40FC-BE92-68D5AD0207D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AEE01A9A-06FA-4C41-83D9-2D5089C0333F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A7133813-386F-4ACB-9B67-B040171F91E6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A4160038-FB39-4511-A581-AFF2F5480AF6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A5A5D164-5B42-419B-B36A-F7D892522E9D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A2CE58C4-565F-4D42-9082-F29152C297CA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1127F9B5-43C4-46EE-8595-FFBEB2D9E57E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D0612534-86E2-470E-8C5B-C86D42011ACE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95B10A45-211A-47B3-9B3A-0178E5F21973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F6F4C61C-06CA-40A7-8D05-B531B6C81632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3CB40E18-5169-48B4-94F9-1463F673D7EF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778AFFC2-6653-4C33-99AF-703FB7A74A19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53348BFE-87BE-4A0C-B20D-9DABB7E207E4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28B38B4A-5667-44EA-9978-70A8344561AA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8A03E829-5003-4A0D-9BAB-3255038CB7F3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591D4633-E5E7-4FE9-96B6-311D92A63D28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9FB6D256-DED9-4BF9-B7A1-1B1C85F906A3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FE81CD25-9C5C-4AAB-A066-67D25646FD5B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3493057B-DA03-4706-A5DE-B74200162F11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8216D4B6-DC3A-43EE-A484-E5B1524A258F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62A2B5FB-0708-45A2-9CCC-5AE10D7D0A4B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3DA0D358-292F-46F8-81AE-72BFF4BF4AE7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5054E3E2-DE95-4349-99EA-5D5E0413555E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35D65B2D-1D1D-43FF-969A-7DECC5862EB0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51C88DBB-9C46-4ED5-A297-E7B86D654928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0EC20CD8-3493-4B9E-A1A0-8B3AE90BD0A4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1D024749-0CC1-404C-8543-AF935E5D984F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73FFF813-F4C7-417C-9E24-B22349B4C2D7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9D90D462-51CE-49EA-8031-53B4F6560BA6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A1656C66-A105-40BE-9063-437C71839A96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E55903A8-B678-45E9-9EFF-D21FB48722C1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E64E05DD-B2D9-48C8-9763-3D3E1B25991D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9006B166-AE2D-44F6-8D90-4AAA1C5DE747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5115A6EF-8C8D-46DF-83D6-75B9FA900F4D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8D4383F8-E498-465C-A419-7CE37FA63F13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F8FE7442-7621-48E2-A828-C342527A3AE6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7B86EEFD-41E5-4511-BEA5-16FB5B502098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9BD41BBF-FA20-4990-B13C-081707E01E91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AA5C6E4C-39F5-4B2A-9081-70EB84D41DE4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0AC63130-80E2-4F5F-AE36-83EABD1073CE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1C832DF5-1348-46F1-A88D-0FAD96820DCC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3AA4F7F-0A65-42FA-8DEA-0E50B5A68410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2405487C-75D9-4465-818F-5B0C9599A272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B0B504BD-9904-41EF-8047-5C83375B61D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63D7A50E-439F-464F-9755-69F037C49C57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68F8E9BB-D1DC-4676-8154-AD1A09A653D5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5306D47E-F3A4-43FC-9A4C-B47F6DF6F06F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10459140-D109-4706-9A23-6EED6E15F58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38266A0E-82CD-446E-91D1-648E449FAD8A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530532C0-14B4-4312-AD7C-CB8B78157955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DE510C89-C94C-40C1-BB65-72A06415F308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6DDBEF6-36D4-4310-B97C-5C9BA1A441CE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0ACE5415-B2F1-4CA5-94F9-1BA87A545A0F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D3B8A058-89BE-42F8-BEAB-2FEC8AD71516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8BBAD994-8E54-4AE9-97A3-CB4EBD342C93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843DF424-FC0B-45CA-B22B-3012C3BDC898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E13EDB17-1948-4F31-9C4D-7730608097F8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6AF56067-D25A-4108-B3BD-20475DB8EF51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A90879B9-57E0-45FC-A921-DDB73685E9FE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27D9ECC5-CF19-4038-9719-E4C8DF008C2B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DEF35251-ECD7-457B-9895-BFD83507D9F5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C94FC3CD-095A-4914-86AB-3C78D6B287CD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9D612E3F-46C6-4873-A245-980E5A699F18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58EA3925-3928-4DD9-AF49-85430B2B14E3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8BC3F5CE-4DE7-4833-B3C6-F894AE1F9512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BF1BF4A4-CA4D-415E-9B12-3DC576732742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979A124A-40A1-47F4-8B9A-31E1947D98E0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9BBF90FF-E034-4149-91CE-BC4FB211FA40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159AF1D0-4D36-4081-B010-1E187F44AEF5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28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0B26B316-02E6-4057-8C62-AD4DFB12D8D1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29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E6C2A7D8-643B-4353-8037-FD4E048D092D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4D562E39-3C68-468A-A09A-722AA9983A67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07304A6F-6218-4718-934F-874A04559398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B459B83F-029A-4ED0-8513-90FBAA5095EE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FC7B03AB-0720-4602-A071-B510ECB3E3AC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4382D21A-29BE-420A-BC30-B82EF76EB2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D72EEC19-964B-4B39-9F61-A9E21FEBEB3D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4D8163C6-ED0B-4E09-B4C4-33039E2F7E8C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A4CEA747-AB6A-44A2-A1E6-10C62447724F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D84A7733-AEF0-42FD-8533-440AE474EA5E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147B7ED3-80B6-4747-B6A0-3A2A9427E1D0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32F11C76-19DE-4189-A24E-FA48B5040A24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1123CDB2-B568-4664-8A31-499E54EBEE1E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6A0BCE77-849B-495E-BE94-D8C49E5C8BA2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DB137059-4582-4117-9A19-AEC0D49747C3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F2839DBC-DD32-411B-9EC0-7283CAE7979B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E81F7EC5-E03E-4C31-A368-B8F5063D0FE7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42C6E9E7-93AB-4153-A0FF-1EE9E9B93D4E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F8B2DC6F-D7B6-47DA-811E-6C702F031DF5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27370634-FD14-4CAD-8714-FBC9A39F6F0A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034B3880-8A3B-4B0E-AE6E-50834417C47E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F3C791C9-F30B-4953-BDCB-F3B1B395E847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A7CD5A26-7B07-4A1B-A0B1-629DB43DB310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C30E3A76-30E5-4F42-B768-F0668598E8F5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00EFC9B5-4F58-4B45-A26E-1956F3E13AA4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912A0847-A40F-4428-BFA4-7CE72C212489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64B4A0B-78E4-48D7-8EF6-66FD4FD6D5BD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87F330FD-C722-4E34-B5B4-BDD4A7D7048C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5F110E98-795F-4BA2-A6E8-3A1FC13A1D0B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75C1A19A-DF15-45C0-83F3-AD2584826F33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43A5B76F-0DCD-4392-B685-28E318A7027F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29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1DD726B6-25F1-4D0E-AB7E-0BBDC9E9FD99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64610FE1-9ECE-4671-A648-8BF76AFF11E6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6E96598F-6BED-488A-BECC-65721AEEDF98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FBCE348E-0025-4F76-BA04-59F3A7F13E1C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4C739936-5F06-4298-930F-5A5F127FA243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09AAE043-A48F-4204-8168-83F9633F068E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CBB92E56-50E6-4368-A797-8657A15E7886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78978C6F-29D6-4121-B0FC-572C027D2056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3A503357-2A63-41CB-A872-BB0DC6041AEB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5207DE20-B635-47CE-9B81-9BFC0673B521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1C1D288A-0028-45A7-A3FA-2B9A0C75AA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1276FC7A-1DC8-45CF-84E9-4EB91F6F493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ED139250-8DF7-48AA-8CD9-2AEB5C5D0C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BB0EF095-5188-4DD8-B9B4-A8DCBC1FE3F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76BA81DA-DC16-4DA2-8EAE-1276B2B2800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05B7F792-7BB0-4105-B11A-8DDC5BCF92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ED58F215-0FFA-49B2-B100-5B63EFAA90F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9F098A5A-8019-4895-A4A3-D590EB1CA5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52223174-3980-45CA-A344-009D3A7C11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5598BACE-7338-4152-894D-7719D4C36D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4E02F11F-1D1B-4995-A164-21E717592DB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D8AA12B3-67DB-4885-912D-4591E8779AC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7D1E991C-66F7-4F78-875F-F07BAAE044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A492AB82-D3AE-47D2-AA39-A37419C11BE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C252F1FF-0BE5-4CD9-9B33-6977D39592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3A4463D4-B915-4239-B59A-24B7700F7A7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519E2B73-C8A2-4279-85A8-A778675AEAD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E747C9D4-AE60-4718-A567-8A3E93080D7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B4F7CCB0-574C-4CDE-BA39-9EC79C71547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780CC10B-C8ED-4E32-93AF-B2AE49A5448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A5B554AD-1244-42FF-9A69-F44E6872126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A86050AA-4753-48CA-B312-9621A0CEA5F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9EB490D8-B796-431D-8F96-F8DBCF36D9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316DBD47-1863-4AA3-A934-D0E9CE490C5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455E0DDF-5341-42B5-B57C-9BCC72FCF71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076C13BD-5144-479A-BC5C-3DD95EB700B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9655F735-9BAF-4C63-BFC4-403F36F90A36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FBA6B17-5444-4AF4-BFFC-DD3B00CDCAB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D01C518B-4C9C-4FCD-9496-080BA4A78C5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D3BA81D5-1950-41A7-9977-C3883300A09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E34927D4-2337-49D2-A940-FF7D315B961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6C2E1C35-4BDE-4B42-9E76-7A479C11835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F5FB5BD2-65C6-4BEE-8963-4D982208125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77C54D50-FE08-4FA6-9E13-C5F25C41DA3B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A7FEB31A-C056-4654-AF6A-1734CC58B3F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4D47B08D-C78B-464B-BF53-FA02C433A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C16785AD-74A3-4EFB-BA74-A522EF0DE02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D769F63C-6D6B-42F5-A09D-0EC247FC1B4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4B386068-02E0-4C47-8DE8-AAB546A4847C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099C8DAF-512A-48D2-A0E9-1D31A7953A8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349F08FB-9CA9-4C2B-A399-841F3FF0717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0CB69B5C-EE10-40B4-9D29-3AADB415A0AC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661EEAA1-666B-42EF-A796-D3CC19C145E5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4D6B466A-E8E4-43E5-AF22-B009448B6DB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14273196-26A2-473F-9CD3-2A0B58952BEF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42045C3B-EFC2-48F2-B526-32BC30D416C3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71E50911-F5E3-4F4E-90C2-334A1B38FD04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2FEB86D0-9D51-4296-A5E2-B16B98AC1E28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204701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g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222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AUGUST</a:t>
            </a:r>
          </a:p>
        </p:txBody>
      </p: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090353DD-5267-48C6-9554-70858134249E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85C9B31B-740B-4062-94D8-F1CEF9BFA48F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92" name="Straight Connector 491">
                <a:extLst>
                  <a:ext uri="{FF2B5EF4-FFF2-40B4-BE49-F238E27FC236}">
                    <a16:creationId xmlns:a16="http://schemas.microsoft.com/office/drawing/2014/main" id="{CFDABFBF-4101-4F92-8FE2-118D3E9682D9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>
                <a:extLst>
                  <a:ext uri="{FF2B5EF4-FFF2-40B4-BE49-F238E27FC236}">
                    <a16:creationId xmlns:a16="http://schemas.microsoft.com/office/drawing/2014/main" id="{F8254AEF-08BA-4B0D-89B2-09C43B1EA095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>
                <a:extLst>
                  <a:ext uri="{FF2B5EF4-FFF2-40B4-BE49-F238E27FC236}">
                    <a16:creationId xmlns:a16="http://schemas.microsoft.com/office/drawing/2014/main" id="{FDBCB945-B1EA-4D56-8DC8-DF7D584F789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Straight Connector 494">
                <a:extLst>
                  <a:ext uri="{FF2B5EF4-FFF2-40B4-BE49-F238E27FC236}">
                    <a16:creationId xmlns:a16="http://schemas.microsoft.com/office/drawing/2014/main" id="{2A509026-2B39-4F02-8396-9217B91BA557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>
                <a:extLst>
                  <a:ext uri="{FF2B5EF4-FFF2-40B4-BE49-F238E27FC236}">
                    <a16:creationId xmlns:a16="http://schemas.microsoft.com/office/drawing/2014/main" id="{3B36095D-F341-4390-B5A1-8D21A414AA9C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>
                <a:extLst>
                  <a:ext uri="{FF2B5EF4-FFF2-40B4-BE49-F238E27FC236}">
                    <a16:creationId xmlns:a16="http://schemas.microsoft.com/office/drawing/2014/main" id="{CD511B94-9086-4BDA-9319-6B6015DF26E2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>
                <a:extLst>
                  <a:ext uri="{FF2B5EF4-FFF2-40B4-BE49-F238E27FC236}">
                    <a16:creationId xmlns:a16="http://schemas.microsoft.com/office/drawing/2014/main" id="{CE297FB8-9CE2-4ECE-9024-0FE2EB9F73DD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E7518C46-A5A5-4580-A582-907272FC2BD6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9950595B-2B04-4F2A-B853-2923BA18881C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4A1C31E9-8B45-4FD8-83FF-9E009F4BFCA9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15E45B1B-C64B-4342-A8F6-F13534C65CC5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5B480ECD-389F-4613-9B64-B0E97B88295F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343F56A8-93C3-44D6-B3A7-AC470EDA1A89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4A82EF40-3C2A-44A6-87E8-B7EFF2407E1B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948CBA02-9E70-499B-870C-662B314F090B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51266972-B9E9-49A3-8235-25F7CD1169C8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B89F13A7-DC46-42B3-9D04-2975A75FD612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F10B33DC-CB0F-43E1-9048-4E144E07F8A3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241A1665-15DF-4E41-B4FA-07BB0D657FF9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4B7E2D5D-8CA8-4BA3-AD2F-A9332D173EE3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E18B6C3F-82E5-4F27-B773-160DCB922AC3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A8273A9D-DB77-4233-ABAC-15AF734AF62A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3545A1EA-492F-48DB-9F3F-43DE6D926275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930A40A6-F0F9-4AB1-A596-21465C3D7E04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BCA60F44-95A1-45CF-BBE7-575CBE12608B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1" name="Group 430">
              <a:extLst>
                <a:ext uri="{FF2B5EF4-FFF2-40B4-BE49-F238E27FC236}">
                  <a16:creationId xmlns:a16="http://schemas.microsoft.com/office/drawing/2014/main" id="{39C447C6-8E66-4C2D-83B1-A0A7D1D32345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EA8566BC-6001-4277-88A3-BA37109CA57E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E2CA6896-8008-4AE1-B97F-A1DE364D2C96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CA611EB3-BCEF-4739-846F-6BD6799DB614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5BFDD22D-9168-4CD2-A55D-72559702D722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0FACA8B0-BD65-4083-84CF-B632DDEBAC34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DA8DF115-1E4C-4B77-B0C7-6659522D26E8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FBF45615-A9E3-4F3F-8DB1-1D413880024F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818C35BE-3A2C-441D-8565-E62C508748A9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2" name="Group 431">
              <a:extLst>
                <a:ext uri="{FF2B5EF4-FFF2-40B4-BE49-F238E27FC236}">
                  <a16:creationId xmlns:a16="http://schemas.microsoft.com/office/drawing/2014/main" id="{36374118-0224-4B44-A28C-D2524E35F2E6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A37F3ED7-B13C-47CE-ADB8-879B33BA575A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41ACF511-4509-489D-9AEB-D7CDA9A7D55D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EA4E867D-3200-46DE-8381-CE03CE21E179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F857CB55-F835-4555-8DEC-4766345747EB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2B3E0ECB-CE50-4326-BCBA-DA871B9AA835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F848F21C-8130-4D58-812B-4EC2B62B2F19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800BC9DE-3E2E-403E-8F70-CDB15D10B0FF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33DD581B-1848-40C3-91D9-BBA0B35C36D2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B593B8D2-2564-42D1-A4F7-327D8C4013AB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EB379AD0-D745-4E5E-8EAC-1C0470902E50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406008BA-1B2D-417D-9024-215103802F3C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79A85F9D-848C-4434-943D-DE56CA1C1AA5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5476162D-728D-4F0F-83AD-1D98A288D81D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C4E125FF-F6F3-44FD-BE2F-CC210A9BBD46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37F20797-9316-440B-ACDA-4E5C6E68F261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2ED6F3A3-D7E7-4F7D-929F-E8D21CA04D3F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F234A40B-425E-4EB9-8A88-40D9C31B1691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687D68B5-6DC8-4CC2-8994-17EA7BA3E85F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BC20F135-A542-462B-8237-5D67E236EC3F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49915BC9-4DEF-4DE4-9623-CB2D394DC392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38864A2D-E50B-427E-A8A1-A58B69481423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0B2F9027-EFC0-455F-9DF0-D67307914339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81C4DD6A-000C-40FB-8B27-3D252D9B6403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72964EB2-F22F-4FAD-980F-E9D68287CA04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730B508E-A210-4F73-90F2-26663DE4ADF2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5A35CD72-6C0D-4681-A58E-EB69A81A16EC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0C177B56-E65C-43FC-8CA2-D48C5720C1F6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FB10E7FC-63D9-4772-9688-6F9484CCE857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BCDA996B-0946-4678-B3BA-C59BF68111C3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95E26FBA-AD80-4F60-BECC-8CF6EC81B4D5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162E8AEC-788F-4A27-94FA-189247AB102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7B9ED329-34C0-4B17-84C8-D11126341895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D57F2946-739D-4661-8547-B09FA573143C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466A5242-DBCC-4E41-B638-0FDAA6B718C4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42D85E10-9F0B-46E1-9E85-9D962713790B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9" name="D1">
            <a:extLst>
              <a:ext uri="{FF2B5EF4-FFF2-40B4-BE49-F238E27FC236}">
                <a16:creationId xmlns:a16="http://schemas.microsoft.com/office/drawing/2014/main" id="{F8958B5B-7751-484C-B7A6-49317A941492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0" name="D2">
            <a:extLst>
              <a:ext uri="{FF2B5EF4-FFF2-40B4-BE49-F238E27FC236}">
                <a16:creationId xmlns:a16="http://schemas.microsoft.com/office/drawing/2014/main" id="{90F5C018-993B-40B2-9EA5-01AB73F3431E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27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1" name="D3">
            <a:extLst>
              <a:ext uri="{FF2B5EF4-FFF2-40B4-BE49-F238E27FC236}">
                <a16:creationId xmlns:a16="http://schemas.microsoft.com/office/drawing/2014/main" id="{52EFF65B-E6AC-4144-B668-CC609E4941D7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28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2" name="D4">
            <a:extLst>
              <a:ext uri="{FF2B5EF4-FFF2-40B4-BE49-F238E27FC236}">
                <a16:creationId xmlns:a16="http://schemas.microsoft.com/office/drawing/2014/main" id="{991839EE-16D5-4BDB-A94A-9A09B972729A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29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3" name="D5">
            <a:extLst>
              <a:ext uri="{FF2B5EF4-FFF2-40B4-BE49-F238E27FC236}">
                <a16:creationId xmlns:a16="http://schemas.microsoft.com/office/drawing/2014/main" id="{32D753A1-E35C-403D-BAFC-B0B94E797122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30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04" name="D6">
            <a:extLst>
              <a:ext uri="{FF2B5EF4-FFF2-40B4-BE49-F238E27FC236}">
                <a16:creationId xmlns:a16="http://schemas.microsoft.com/office/drawing/2014/main" id="{65F34509-2483-4481-BDB8-476D76AAC954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05" name="D7">
            <a:extLst>
              <a:ext uri="{FF2B5EF4-FFF2-40B4-BE49-F238E27FC236}">
                <a16:creationId xmlns:a16="http://schemas.microsoft.com/office/drawing/2014/main" id="{45B2A2F4-9CF7-495B-895E-9C99E9F1D89B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506" name="Text Placeholder 2">
            <a:extLst>
              <a:ext uri="{FF2B5EF4-FFF2-40B4-BE49-F238E27FC236}">
                <a16:creationId xmlns:a16="http://schemas.microsoft.com/office/drawing/2014/main" id="{CBFE55E1-BAD1-44FE-BE42-114E276058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7" name="D8">
            <a:extLst>
              <a:ext uri="{FF2B5EF4-FFF2-40B4-BE49-F238E27FC236}">
                <a16:creationId xmlns:a16="http://schemas.microsoft.com/office/drawing/2014/main" id="{57D9CF11-57F3-4BC2-A730-BC0769D9B909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9">
            <a:extLst>
              <a:ext uri="{FF2B5EF4-FFF2-40B4-BE49-F238E27FC236}">
                <a16:creationId xmlns:a16="http://schemas.microsoft.com/office/drawing/2014/main" id="{9CADF9BC-0573-4070-99B9-426584D577B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0">
            <a:extLst>
              <a:ext uri="{FF2B5EF4-FFF2-40B4-BE49-F238E27FC236}">
                <a16:creationId xmlns:a16="http://schemas.microsoft.com/office/drawing/2014/main" id="{961E9662-9467-492C-8E55-B4D5199536FD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1">
            <a:extLst>
              <a:ext uri="{FF2B5EF4-FFF2-40B4-BE49-F238E27FC236}">
                <a16:creationId xmlns:a16="http://schemas.microsoft.com/office/drawing/2014/main" id="{1D5B0BD3-94D1-4865-B549-54BA938B4C37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2">
            <a:extLst>
              <a:ext uri="{FF2B5EF4-FFF2-40B4-BE49-F238E27FC236}">
                <a16:creationId xmlns:a16="http://schemas.microsoft.com/office/drawing/2014/main" id="{CADB5B0F-591E-4869-8CF9-0ADA691DD54B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13">
            <a:extLst>
              <a:ext uri="{FF2B5EF4-FFF2-40B4-BE49-F238E27FC236}">
                <a16:creationId xmlns:a16="http://schemas.microsoft.com/office/drawing/2014/main" id="{5A2A5638-9581-47F8-949B-F19456FD082B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14">
            <a:extLst>
              <a:ext uri="{FF2B5EF4-FFF2-40B4-BE49-F238E27FC236}">
                <a16:creationId xmlns:a16="http://schemas.microsoft.com/office/drawing/2014/main" id="{AA07AF2B-75F3-4354-832E-435A576E28A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15">
            <a:extLst>
              <a:ext uri="{FF2B5EF4-FFF2-40B4-BE49-F238E27FC236}">
                <a16:creationId xmlns:a16="http://schemas.microsoft.com/office/drawing/2014/main" id="{E89E2525-7417-4D70-AC9B-84238993DC4A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16">
            <a:extLst>
              <a:ext uri="{FF2B5EF4-FFF2-40B4-BE49-F238E27FC236}">
                <a16:creationId xmlns:a16="http://schemas.microsoft.com/office/drawing/2014/main" id="{37EA1575-041E-4922-A879-538CD5B3948E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17">
            <a:extLst>
              <a:ext uri="{FF2B5EF4-FFF2-40B4-BE49-F238E27FC236}">
                <a16:creationId xmlns:a16="http://schemas.microsoft.com/office/drawing/2014/main" id="{BA5F622B-FE9A-4CDD-84A9-D32B4F6E9463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18">
            <a:extLst>
              <a:ext uri="{FF2B5EF4-FFF2-40B4-BE49-F238E27FC236}">
                <a16:creationId xmlns:a16="http://schemas.microsoft.com/office/drawing/2014/main" id="{E113E1FF-E450-4D22-AA61-84A821EDE2E0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19">
            <a:extLst>
              <a:ext uri="{FF2B5EF4-FFF2-40B4-BE49-F238E27FC236}">
                <a16:creationId xmlns:a16="http://schemas.microsoft.com/office/drawing/2014/main" id="{6E531780-F829-4383-BBEB-7531D875FB9C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0">
            <a:extLst>
              <a:ext uri="{FF2B5EF4-FFF2-40B4-BE49-F238E27FC236}">
                <a16:creationId xmlns:a16="http://schemas.microsoft.com/office/drawing/2014/main" id="{DC18DFB0-3772-4A7B-B917-3FB9FD29365B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1">
            <a:extLst>
              <a:ext uri="{FF2B5EF4-FFF2-40B4-BE49-F238E27FC236}">
                <a16:creationId xmlns:a16="http://schemas.microsoft.com/office/drawing/2014/main" id="{3BCFDF06-5E20-4008-AD5D-88487DDBA075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2">
            <a:extLst>
              <a:ext uri="{FF2B5EF4-FFF2-40B4-BE49-F238E27FC236}">
                <a16:creationId xmlns:a16="http://schemas.microsoft.com/office/drawing/2014/main" id="{D4BBFAB7-6646-44C6-BCBC-A7150CCBF7F3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23">
            <a:extLst>
              <a:ext uri="{FF2B5EF4-FFF2-40B4-BE49-F238E27FC236}">
                <a16:creationId xmlns:a16="http://schemas.microsoft.com/office/drawing/2014/main" id="{71C845BE-45CC-4AD5-9554-F734948207FE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24">
            <a:extLst>
              <a:ext uri="{FF2B5EF4-FFF2-40B4-BE49-F238E27FC236}">
                <a16:creationId xmlns:a16="http://schemas.microsoft.com/office/drawing/2014/main" id="{19523C10-E213-41DD-9BDC-AE82019A2956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25">
            <a:extLst>
              <a:ext uri="{FF2B5EF4-FFF2-40B4-BE49-F238E27FC236}">
                <a16:creationId xmlns:a16="http://schemas.microsoft.com/office/drawing/2014/main" id="{188B275E-F748-446D-A70C-DB635FB3C867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5" name="D26">
            <a:extLst>
              <a:ext uri="{FF2B5EF4-FFF2-40B4-BE49-F238E27FC236}">
                <a16:creationId xmlns:a16="http://schemas.microsoft.com/office/drawing/2014/main" id="{ECE763D4-5D77-4270-8E23-CD51FD5030FD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6" name="D27">
            <a:extLst>
              <a:ext uri="{FF2B5EF4-FFF2-40B4-BE49-F238E27FC236}">
                <a16:creationId xmlns:a16="http://schemas.microsoft.com/office/drawing/2014/main" id="{E7770D13-9F2C-4A3E-A6CA-568C1BC7E3D4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7" name="D28">
            <a:extLst>
              <a:ext uri="{FF2B5EF4-FFF2-40B4-BE49-F238E27FC236}">
                <a16:creationId xmlns:a16="http://schemas.microsoft.com/office/drawing/2014/main" id="{5D857972-3EF3-47E1-9004-FF8924395702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8" name="D29">
            <a:extLst>
              <a:ext uri="{FF2B5EF4-FFF2-40B4-BE49-F238E27FC236}">
                <a16:creationId xmlns:a16="http://schemas.microsoft.com/office/drawing/2014/main" id="{92283BB3-52EC-4AB8-B6A9-B524B35BF0D4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9" name="D30">
            <a:extLst>
              <a:ext uri="{FF2B5EF4-FFF2-40B4-BE49-F238E27FC236}">
                <a16:creationId xmlns:a16="http://schemas.microsoft.com/office/drawing/2014/main" id="{C189916E-886E-4FF5-B2BF-42850559C70A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0" name="D31">
            <a:extLst>
              <a:ext uri="{FF2B5EF4-FFF2-40B4-BE49-F238E27FC236}">
                <a16:creationId xmlns:a16="http://schemas.microsoft.com/office/drawing/2014/main" id="{833CE058-21F7-446A-9CF6-5566C6EB4CD0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1" name="D32">
            <a:extLst>
              <a:ext uri="{FF2B5EF4-FFF2-40B4-BE49-F238E27FC236}">
                <a16:creationId xmlns:a16="http://schemas.microsoft.com/office/drawing/2014/main" id="{AE803B17-38DF-49EE-AD7D-140B63963158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26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32" name="D33">
            <a:extLst>
              <a:ext uri="{FF2B5EF4-FFF2-40B4-BE49-F238E27FC236}">
                <a16:creationId xmlns:a16="http://schemas.microsoft.com/office/drawing/2014/main" id="{2633F9D2-6F27-44B7-A6EC-7BF4B9F21F17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27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3" name="D34">
            <a:extLst>
              <a:ext uri="{FF2B5EF4-FFF2-40B4-BE49-F238E27FC236}">
                <a16:creationId xmlns:a16="http://schemas.microsoft.com/office/drawing/2014/main" id="{286C22C6-6F56-4AE1-A923-3555738D47C0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28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4" name="D35">
            <a:extLst>
              <a:ext uri="{FF2B5EF4-FFF2-40B4-BE49-F238E27FC236}">
                <a16:creationId xmlns:a16="http://schemas.microsoft.com/office/drawing/2014/main" id="{EF5FF935-B2D4-4293-9220-03495BC10546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29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5" name="D36">
            <a:extLst>
              <a:ext uri="{FF2B5EF4-FFF2-40B4-BE49-F238E27FC236}">
                <a16:creationId xmlns:a16="http://schemas.microsoft.com/office/drawing/2014/main" id="{28C155C9-122B-45A9-A49C-B80229588FAE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30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536" name="D37">
            <a:extLst>
              <a:ext uri="{FF2B5EF4-FFF2-40B4-BE49-F238E27FC236}">
                <a16:creationId xmlns:a16="http://schemas.microsoft.com/office/drawing/2014/main" id="{32779227-09C5-4A01-BAD2-7EED811518DE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31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37" name="D38">
            <a:extLst>
              <a:ext uri="{FF2B5EF4-FFF2-40B4-BE49-F238E27FC236}">
                <a16:creationId xmlns:a16="http://schemas.microsoft.com/office/drawing/2014/main" id="{DA6C0AF6-1F80-45F7-A5ED-7035B2BD7907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8" name="D39">
            <a:extLst>
              <a:ext uri="{FF2B5EF4-FFF2-40B4-BE49-F238E27FC236}">
                <a16:creationId xmlns:a16="http://schemas.microsoft.com/office/drawing/2014/main" id="{48EC24EB-1FE7-43CC-B32A-4E8DB3E85E96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2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9" name="D40">
            <a:extLst>
              <a:ext uri="{FF2B5EF4-FFF2-40B4-BE49-F238E27FC236}">
                <a16:creationId xmlns:a16="http://schemas.microsoft.com/office/drawing/2014/main" id="{3DEE01BF-EECE-4646-B25F-C78CD2D19E7D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3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0" name="D41">
            <a:extLst>
              <a:ext uri="{FF2B5EF4-FFF2-40B4-BE49-F238E27FC236}">
                <a16:creationId xmlns:a16="http://schemas.microsoft.com/office/drawing/2014/main" id="{08875946-D99A-4CD3-AF84-FE9C87F66C46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4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1" name="D42">
            <a:extLst>
              <a:ext uri="{FF2B5EF4-FFF2-40B4-BE49-F238E27FC236}">
                <a16:creationId xmlns:a16="http://schemas.microsoft.com/office/drawing/2014/main" id="{FC8D03F8-9A9A-4291-AEE9-6B1C18EF8170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989562CD-2EF4-4915-93CC-CE67F4D121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14CC36DC-998E-4EE1-B3BC-FFAA183EAC5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1846916B-9F61-4F60-AC7D-256D66D9D24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3308B136-4C45-44FC-B039-0986649A89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3758E280-9201-460B-881C-977ECE096C3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6F466FAA-456E-4B83-ACA2-6BDB1227B04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A5C43AFA-50B3-4C83-901B-FBA2813111B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B18AB849-E33B-462D-85C1-1ED8E8A7A5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DB3EABED-3F2D-4AE7-AE25-544BAF96A12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0F584C33-202B-47AF-84C4-ACAC71852D2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945F2A15-741C-4E5E-BDF5-F51BC923527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FE72A997-684D-4ADA-8013-88A2B08E7DE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92D0D78E-BF9B-49D5-B80D-EA804DBD088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5CC20528-4EB0-4FB9-9F5F-30C0CBA5D7A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5A0A9F3A-695A-4986-A529-8F3F65901F9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4A10B194-B100-4687-A111-75151B28E1D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2F8718AD-FA7C-4572-9E08-C750F8D28D0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00993C11-87BA-4B60-B6B3-B214F60AD7C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8D6A973A-7DAE-4258-8BB8-06628233DA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7A4E31B7-E573-49B0-B731-1BDB3DB270C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E84C4619-DA77-4D17-9A0F-A222B355262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C6C0CBC3-E169-4BE9-BAFD-C4D7283F035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DD78E03E-CF93-43CE-92EE-8ACB8D4E13C3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42D0A1E4-3AFB-4632-8FB9-50727817F4D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55CECB7-6E70-4994-8B77-2702D889A89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68001A45-BD66-44EB-B713-8A5C3AD9E67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50F21BC6-139D-43D6-B2BF-E1AAAB47278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687211CD-611B-415E-8603-8C3AB19E053C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A8A6E293-8075-4082-A796-0F5CFBEE9F08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C0EBA63C-8A5E-48A0-9417-4BE1A03A494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970D4298-A8E0-4CEB-95E7-8787274E0B1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56F9E6C3-AD36-4EE2-8DBB-EBCDC49299D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EFD35172-F252-4D74-8428-65974D030DF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DA1E6CAB-0F8B-47B0-ABCF-F6166E70823D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 Placeholder 2">
            <a:extLst>
              <a:ext uri="{FF2B5EF4-FFF2-40B4-BE49-F238E27FC236}">
                <a16:creationId xmlns:a16="http://schemas.microsoft.com/office/drawing/2014/main" id="{F39D5790-C43A-4A28-A64F-1D9F547013B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7" name="Text Placeholder 2">
            <a:extLst>
              <a:ext uri="{FF2B5EF4-FFF2-40B4-BE49-F238E27FC236}">
                <a16:creationId xmlns:a16="http://schemas.microsoft.com/office/drawing/2014/main" id="{653D21C6-987B-4192-A3E7-CF6EFA54FC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8" name="Text Placeholder 2">
            <a:extLst>
              <a:ext uri="{FF2B5EF4-FFF2-40B4-BE49-F238E27FC236}">
                <a16:creationId xmlns:a16="http://schemas.microsoft.com/office/drawing/2014/main" id="{5F4CC0FE-0422-4847-9E73-6E919461ABB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9" name="Text Placeholder 2">
            <a:extLst>
              <a:ext uri="{FF2B5EF4-FFF2-40B4-BE49-F238E27FC236}">
                <a16:creationId xmlns:a16="http://schemas.microsoft.com/office/drawing/2014/main" id="{33B8C205-F09B-41BE-9A9E-DD646EF9FB48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0" name="Text Placeholder 2">
            <a:extLst>
              <a:ext uri="{FF2B5EF4-FFF2-40B4-BE49-F238E27FC236}">
                <a16:creationId xmlns:a16="http://schemas.microsoft.com/office/drawing/2014/main" id="{ED628353-62B4-46AC-AB53-6E2D62A773A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1" name="Text Placeholder 2">
            <a:extLst>
              <a:ext uri="{FF2B5EF4-FFF2-40B4-BE49-F238E27FC236}">
                <a16:creationId xmlns:a16="http://schemas.microsoft.com/office/drawing/2014/main" id="{1790C5EE-62F9-480D-A0A1-CD1F8D3C0FB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2" name="Text Placeholder 2">
            <a:extLst>
              <a:ext uri="{FF2B5EF4-FFF2-40B4-BE49-F238E27FC236}">
                <a16:creationId xmlns:a16="http://schemas.microsoft.com/office/drawing/2014/main" id="{E82D38E8-8CEA-43F9-ABFA-B73FABAE1AE4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0C8AF249-88DB-4213-B758-4853A0CBD2C9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A5D2FA51-D608-40F2-B791-C00F53C59270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4A369DBC-9ABE-438E-A005-4DF5F69BAB3B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8B927C77-EADF-4463-AB32-A441BACDA865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383DF0DB-CEFA-4C19-AEEB-EE4CD9546E11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75F3DFC2-EBA9-4B05-B61D-8940DA4D4E6A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D28CC1D8-2009-4182-8C2E-E2F7A4C44206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4232107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te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19100" y="417024"/>
            <a:ext cx="2514600" cy="2057400"/>
          </a:xfrm>
          <a:prstGeom prst="roundRect">
            <a:avLst>
              <a:gd name="adj" fmla="val 806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19100" y="2762250"/>
            <a:ext cx="2514600" cy="3657600"/>
          </a:xfrm>
          <a:prstGeom prst="roundRect">
            <a:avLst>
              <a:gd name="adj" fmla="val 5892"/>
            </a:avLst>
          </a:prstGeo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1BAF-3B5C-49DA-A4A9-3BD9ADB0955D}" type="datetimeFigureOut">
              <a:rPr lang="en-US"/>
              <a:t>12/28/2019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B5863-7865-48FE-BD3C-D42099226715}" type="slidenum">
              <a:rPr/>
              <a:t>‹#›</a:t>
            </a:fld>
            <a:endParaRPr/>
          </a:p>
        </p:txBody>
      </p:sp>
      <p:sp>
        <p:nvSpPr>
          <p:cNvPr id="194" name="Year"/>
          <p:cNvSpPr txBox="1">
            <a:spLocks/>
          </p:cNvSpPr>
          <p:nvPr userDrawn="1"/>
        </p:nvSpPr>
        <p:spPr>
          <a:xfrm>
            <a:off x="7677150" y="417513"/>
            <a:ext cx="1152525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all" baseline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cap="all" baseline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2" name="Title 3"/>
          <p:cNvSpPr txBox="1">
            <a:spLocks/>
          </p:cNvSpPr>
          <p:nvPr userDrawn="1"/>
        </p:nvSpPr>
        <p:spPr>
          <a:xfrm>
            <a:off x="3248026" y="417513"/>
            <a:ext cx="4505713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cap="all" spc="150" baseline="0">
                <a:solidFill>
                  <a:schemeClr val="accent1"/>
                </a:solidFill>
              </a:rPr>
              <a:t>SEPTEMBER</a:t>
            </a:r>
          </a:p>
        </p:txBody>
      </p: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9BE5C1D4-9AB2-43C8-BAE5-478C24FE21EE}"/>
              </a:ext>
            </a:extLst>
          </p:cNvPr>
          <p:cNvGrpSpPr/>
          <p:nvPr userDrawn="1"/>
        </p:nvGrpSpPr>
        <p:grpSpPr>
          <a:xfrm>
            <a:off x="3248026" y="933450"/>
            <a:ext cx="5467350" cy="5495926"/>
            <a:chOff x="3124201" y="1080377"/>
            <a:chExt cx="5715000" cy="5459572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4816F6C4-4867-4B04-BDDA-74541D7D79E3}"/>
                </a:ext>
              </a:extLst>
            </p:cNvPr>
            <p:cNvGrpSpPr/>
            <p:nvPr/>
          </p:nvGrpSpPr>
          <p:grpSpPr>
            <a:xfrm>
              <a:off x="3125240" y="1259217"/>
              <a:ext cx="5712923" cy="5280732"/>
              <a:chOff x="381000" y="1143000"/>
              <a:chExt cx="8382000" cy="5498592"/>
            </a:xfrm>
          </p:grpSpPr>
          <p:cxnSp>
            <p:nvCxnSpPr>
              <p:cNvPr id="485" name="Straight Connector 484">
                <a:extLst>
                  <a:ext uri="{FF2B5EF4-FFF2-40B4-BE49-F238E27FC236}">
                    <a16:creationId xmlns:a16="http://schemas.microsoft.com/office/drawing/2014/main" id="{BB8C5EC8-A95F-4852-B361-354593E3F338}"/>
                  </a:ext>
                </a:extLst>
              </p:cNvPr>
              <p:cNvCxnSpPr/>
              <p:nvPr/>
            </p:nvCxnSpPr>
            <p:spPr>
              <a:xfrm>
                <a:off x="381000" y="114300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id="{BD4FF483-0325-4DF8-B804-A89D64B075CB}"/>
                  </a:ext>
                </a:extLst>
              </p:cNvPr>
              <p:cNvCxnSpPr/>
              <p:nvPr/>
            </p:nvCxnSpPr>
            <p:spPr>
              <a:xfrm>
                <a:off x="381000" y="205943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E2AF63EA-7DF7-47F0-B3D3-356D35D058EE}"/>
                  </a:ext>
                </a:extLst>
              </p:cNvPr>
              <p:cNvCxnSpPr/>
              <p:nvPr/>
            </p:nvCxnSpPr>
            <p:spPr>
              <a:xfrm>
                <a:off x="381000" y="2975864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BE08EBE9-679F-4427-87B8-D5D28DF9052D}"/>
                  </a:ext>
                </a:extLst>
              </p:cNvPr>
              <p:cNvCxnSpPr/>
              <p:nvPr/>
            </p:nvCxnSpPr>
            <p:spPr>
              <a:xfrm>
                <a:off x="381000" y="3892296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7E15AD96-0678-4E1B-A244-675149D49E35}"/>
                  </a:ext>
                </a:extLst>
              </p:cNvPr>
              <p:cNvCxnSpPr/>
              <p:nvPr/>
            </p:nvCxnSpPr>
            <p:spPr>
              <a:xfrm>
                <a:off x="381000" y="4808728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427D5B32-9615-4805-B8B6-F05650DF7560}"/>
                  </a:ext>
                </a:extLst>
              </p:cNvPr>
              <p:cNvCxnSpPr/>
              <p:nvPr/>
            </p:nvCxnSpPr>
            <p:spPr>
              <a:xfrm>
                <a:off x="381000" y="5725160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5834C5BF-7107-47C3-891F-52253AB344C9}"/>
                  </a:ext>
                </a:extLst>
              </p:cNvPr>
              <p:cNvCxnSpPr/>
              <p:nvPr/>
            </p:nvCxnSpPr>
            <p:spPr>
              <a:xfrm>
                <a:off x="381000" y="6641592"/>
                <a:ext cx="8382000" cy="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B59DB5D9-CD85-495C-A1A1-9EF1E38565E0}"/>
                </a:ext>
              </a:extLst>
            </p:cNvPr>
            <p:cNvGrpSpPr/>
            <p:nvPr/>
          </p:nvGrpSpPr>
          <p:grpSpPr>
            <a:xfrm>
              <a:off x="3125240" y="1339112"/>
              <a:ext cx="5713961" cy="731520"/>
              <a:chOff x="3125240" y="1354352"/>
              <a:chExt cx="5713961" cy="651310"/>
            </a:xfrm>
          </p:grpSpPr>
          <p:cxnSp>
            <p:nvCxnSpPr>
              <p:cNvPr id="477" name="Straight Connector 476">
                <a:extLst>
                  <a:ext uri="{FF2B5EF4-FFF2-40B4-BE49-F238E27FC236}">
                    <a16:creationId xmlns:a16="http://schemas.microsoft.com/office/drawing/2014/main" id="{B9EDA08E-E5C9-4720-92E8-49216FCCC0D4}"/>
                  </a:ext>
                </a:extLst>
              </p:cNvPr>
              <p:cNvCxnSpPr/>
              <p:nvPr/>
            </p:nvCxnSpPr>
            <p:spPr>
              <a:xfrm>
                <a:off x="39415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>
                <a:extLst>
                  <a:ext uri="{FF2B5EF4-FFF2-40B4-BE49-F238E27FC236}">
                    <a16:creationId xmlns:a16="http://schemas.microsoft.com/office/drawing/2014/main" id="{E7FC7985-ADDA-4C94-AE86-4F6440AF6A75}"/>
                  </a:ext>
                </a:extLst>
              </p:cNvPr>
              <p:cNvCxnSpPr/>
              <p:nvPr/>
            </p:nvCxnSpPr>
            <p:spPr>
              <a:xfrm>
                <a:off x="475780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2F313531-8644-4825-8C82-BD4B1813A297}"/>
                  </a:ext>
                </a:extLst>
              </p:cNvPr>
              <p:cNvCxnSpPr/>
              <p:nvPr/>
            </p:nvCxnSpPr>
            <p:spPr>
              <a:xfrm>
                <a:off x="557408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24AFE47A-4207-46FD-82AF-782230CB61E2}"/>
                  </a:ext>
                </a:extLst>
              </p:cNvPr>
              <p:cNvCxnSpPr/>
              <p:nvPr/>
            </p:nvCxnSpPr>
            <p:spPr>
              <a:xfrm>
                <a:off x="639036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13C325FA-FA0E-4B8A-9138-8164D37EC956}"/>
                  </a:ext>
                </a:extLst>
              </p:cNvPr>
              <p:cNvCxnSpPr/>
              <p:nvPr/>
            </p:nvCxnSpPr>
            <p:spPr>
              <a:xfrm>
                <a:off x="72066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72795599-F2DB-4684-B314-83F5B115A9B3}"/>
                  </a:ext>
                </a:extLst>
              </p:cNvPr>
              <p:cNvCxnSpPr/>
              <p:nvPr/>
            </p:nvCxnSpPr>
            <p:spPr>
              <a:xfrm>
                <a:off x="8839201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Straight Connector 482">
                <a:extLst>
                  <a:ext uri="{FF2B5EF4-FFF2-40B4-BE49-F238E27FC236}">
                    <a16:creationId xmlns:a16="http://schemas.microsoft.com/office/drawing/2014/main" id="{4CD02B70-6937-48C0-A51C-14C2CF215446}"/>
                  </a:ext>
                </a:extLst>
              </p:cNvPr>
              <p:cNvCxnSpPr/>
              <p:nvPr/>
            </p:nvCxnSpPr>
            <p:spPr>
              <a:xfrm>
                <a:off x="802292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>
                <a:extLst>
                  <a:ext uri="{FF2B5EF4-FFF2-40B4-BE49-F238E27FC236}">
                    <a16:creationId xmlns:a16="http://schemas.microsoft.com/office/drawing/2014/main" id="{9CF7D2A7-79A6-4653-A635-7B5C9EC09B46}"/>
                  </a:ext>
                </a:extLst>
              </p:cNvPr>
              <p:cNvCxnSpPr/>
              <p:nvPr/>
            </p:nvCxnSpPr>
            <p:spPr>
              <a:xfrm>
                <a:off x="3125240" y="1354352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id="{E2F0BDAE-7A7B-4658-83A8-FB686F2FBC62}"/>
                </a:ext>
              </a:extLst>
            </p:cNvPr>
            <p:cNvGrpSpPr/>
            <p:nvPr/>
          </p:nvGrpSpPr>
          <p:grpSpPr>
            <a:xfrm>
              <a:off x="3124201" y="2218770"/>
              <a:ext cx="5715000" cy="731520"/>
              <a:chOff x="3124201" y="2239691"/>
              <a:chExt cx="5715000" cy="651310"/>
            </a:xfrm>
          </p:grpSpPr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37CDE437-DD4C-4796-8391-4D17E5EED4C4}"/>
                  </a:ext>
                </a:extLst>
              </p:cNvPr>
              <p:cNvCxnSpPr/>
              <p:nvPr/>
            </p:nvCxnSpPr>
            <p:spPr>
              <a:xfrm>
                <a:off x="39415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2ED8C720-991C-4E09-9C9D-0317F1698279}"/>
                  </a:ext>
                </a:extLst>
              </p:cNvPr>
              <p:cNvCxnSpPr/>
              <p:nvPr/>
            </p:nvCxnSpPr>
            <p:spPr>
              <a:xfrm>
                <a:off x="475780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36CCE13C-054F-4A2B-B754-6A578A5BEF72}"/>
                  </a:ext>
                </a:extLst>
              </p:cNvPr>
              <p:cNvCxnSpPr/>
              <p:nvPr/>
            </p:nvCxnSpPr>
            <p:spPr>
              <a:xfrm>
                <a:off x="557408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>
                <a:extLst>
                  <a:ext uri="{FF2B5EF4-FFF2-40B4-BE49-F238E27FC236}">
                    <a16:creationId xmlns:a16="http://schemas.microsoft.com/office/drawing/2014/main" id="{D557A988-FB56-4521-A1A8-4BA7DD43F969}"/>
                  </a:ext>
                </a:extLst>
              </p:cNvPr>
              <p:cNvCxnSpPr/>
              <p:nvPr/>
            </p:nvCxnSpPr>
            <p:spPr>
              <a:xfrm>
                <a:off x="639036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>
                <a:extLst>
                  <a:ext uri="{FF2B5EF4-FFF2-40B4-BE49-F238E27FC236}">
                    <a16:creationId xmlns:a16="http://schemas.microsoft.com/office/drawing/2014/main" id="{6B27CA3A-3F6C-4080-9A4E-09B79F955148}"/>
                  </a:ext>
                </a:extLst>
              </p:cNvPr>
              <p:cNvCxnSpPr/>
              <p:nvPr/>
            </p:nvCxnSpPr>
            <p:spPr>
              <a:xfrm>
                <a:off x="720664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>
                <a:extLst>
                  <a:ext uri="{FF2B5EF4-FFF2-40B4-BE49-F238E27FC236}">
                    <a16:creationId xmlns:a16="http://schemas.microsoft.com/office/drawing/2014/main" id="{46C4905F-2C73-4A60-9078-DAC8D6B8EEE5}"/>
                  </a:ext>
                </a:extLst>
              </p:cNvPr>
              <p:cNvCxnSpPr/>
              <p:nvPr/>
            </p:nvCxnSpPr>
            <p:spPr>
              <a:xfrm>
                <a:off x="8839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>
                <a:extLst>
                  <a:ext uri="{FF2B5EF4-FFF2-40B4-BE49-F238E27FC236}">
                    <a16:creationId xmlns:a16="http://schemas.microsoft.com/office/drawing/2014/main" id="{3600B658-FBE8-4C3A-812A-03B16738529F}"/>
                  </a:ext>
                </a:extLst>
              </p:cNvPr>
              <p:cNvCxnSpPr/>
              <p:nvPr/>
            </p:nvCxnSpPr>
            <p:spPr>
              <a:xfrm>
                <a:off x="8022920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>
                <a:extLst>
                  <a:ext uri="{FF2B5EF4-FFF2-40B4-BE49-F238E27FC236}">
                    <a16:creationId xmlns:a16="http://schemas.microsoft.com/office/drawing/2014/main" id="{B2F513E9-7DC4-46BD-AADC-B09F179C02D4}"/>
                  </a:ext>
                </a:extLst>
              </p:cNvPr>
              <p:cNvCxnSpPr/>
              <p:nvPr/>
            </p:nvCxnSpPr>
            <p:spPr>
              <a:xfrm>
                <a:off x="3124201" y="2239691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DE7BB38D-9009-4076-8DEA-8FA10CBDBB10}"/>
                </a:ext>
              </a:extLst>
            </p:cNvPr>
            <p:cNvGrpSpPr/>
            <p:nvPr/>
          </p:nvGrpSpPr>
          <p:grpSpPr>
            <a:xfrm>
              <a:off x="3124201" y="3098428"/>
              <a:ext cx="5715000" cy="731520"/>
              <a:chOff x="3124201" y="3125030"/>
              <a:chExt cx="5715000" cy="651310"/>
            </a:xfrm>
          </p:grpSpPr>
          <p:cxnSp>
            <p:nvCxnSpPr>
              <p:cNvPr id="461" name="Straight Connector 460">
                <a:extLst>
                  <a:ext uri="{FF2B5EF4-FFF2-40B4-BE49-F238E27FC236}">
                    <a16:creationId xmlns:a16="http://schemas.microsoft.com/office/drawing/2014/main" id="{1CD78F31-996B-4E51-84E8-59D0D8FBAFF3}"/>
                  </a:ext>
                </a:extLst>
              </p:cNvPr>
              <p:cNvCxnSpPr/>
              <p:nvPr/>
            </p:nvCxnSpPr>
            <p:spPr>
              <a:xfrm>
                <a:off x="39415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7D07906D-2D36-4234-B593-644B48CCAA41}"/>
                  </a:ext>
                </a:extLst>
              </p:cNvPr>
              <p:cNvCxnSpPr/>
              <p:nvPr/>
            </p:nvCxnSpPr>
            <p:spPr>
              <a:xfrm>
                <a:off x="475780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63CBFB4-946E-4F81-8CA4-CD9D65F28E6C}"/>
                  </a:ext>
                </a:extLst>
              </p:cNvPr>
              <p:cNvCxnSpPr/>
              <p:nvPr/>
            </p:nvCxnSpPr>
            <p:spPr>
              <a:xfrm>
                <a:off x="557408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>
                <a:extLst>
                  <a:ext uri="{FF2B5EF4-FFF2-40B4-BE49-F238E27FC236}">
                    <a16:creationId xmlns:a16="http://schemas.microsoft.com/office/drawing/2014/main" id="{A3091BE2-D40C-4C52-9689-3E72B10B4F30}"/>
                  </a:ext>
                </a:extLst>
              </p:cNvPr>
              <p:cNvCxnSpPr/>
              <p:nvPr/>
            </p:nvCxnSpPr>
            <p:spPr>
              <a:xfrm>
                <a:off x="639036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>
                <a:extLst>
                  <a:ext uri="{FF2B5EF4-FFF2-40B4-BE49-F238E27FC236}">
                    <a16:creationId xmlns:a16="http://schemas.microsoft.com/office/drawing/2014/main" id="{DD1AE562-F20D-41FA-98CD-886BE0F05439}"/>
                  </a:ext>
                </a:extLst>
              </p:cNvPr>
              <p:cNvCxnSpPr/>
              <p:nvPr/>
            </p:nvCxnSpPr>
            <p:spPr>
              <a:xfrm>
                <a:off x="720664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>
                <a:extLst>
                  <a:ext uri="{FF2B5EF4-FFF2-40B4-BE49-F238E27FC236}">
                    <a16:creationId xmlns:a16="http://schemas.microsoft.com/office/drawing/2014/main" id="{7246A81D-1466-4F04-A7DB-1D54D818A905}"/>
                  </a:ext>
                </a:extLst>
              </p:cNvPr>
              <p:cNvCxnSpPr/>
              <p:nvPr/>
            </p:nvCxnSpPr>
            <p:spPr>
              <a:xfrm>
                <a:off x="8839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Straight Connector 466">
                <a:extLst>
                  <a:ext uri="{FF2B5EF4-FFF2-40B4-BE49-F238E27FC236}">
                    <a16:creationId xmlns:a16="http://schemas.microsoft.com/office/drawing/2014/main" id="{0E58E35E-1A2D-49C0-8B9D-C02382AD19E7}"/>
                  </a:ext>
                </a:extLst>
              </p:cNvPr>
              <p:cNvCxnSpPr/>
              <p:nvPr/>
            </p:nvCxnSpPr>
            <p:spPr>
              <a:xfrm>
                <a:off x="8022920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B3FD1E8D-5D51-4585-8B01-6D28555B4DC9}"/>
                  </a:ext>
                </a:extLst>
              </p:cNvPr>
              <p:cNvCxnSpPr/>
              <p:nvPr/>
            </p:nvCxnSpPr>
            <p:spPr>
              <a:xfrm>
                <a:off x="3124201" y="3125030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6D5F0F30-F7DC-49F6-8B93-53A7BBFA3D2D}"/>
                </a:ext>
              </a:extLst>
            </p:cNvPr>
            <p:cNvGrpSpPr/>
            <p:nvPr/>
          </p:nvGrpSpPr>
          <p:grpSpPr>
            <a:xfrm>
              <a:off x="3124201" y="3978086"/>
              <a:ext cx="5715000" cy="731520"/>
              <a:chOff x="3124201" y="4010369"/>
              <a:chExt cx="5715000" cy="651310"/>
            </a:xfrm>
          </p:grpSpPr>
          <p:cxnSp>
            <p:nvCxnSpPr>
              <p:cNvPr id="453" name="Straight Connector 452">
                <a:extLst>
                  <a:ext uri="{FF2B5EF4-FFF2-40B4-BE49-F238E27FC236}">
                    <a16:creationId xmlns:a16="http://schemas.microsoft.com/office/drawing/2014/main" id="{E2F1DF2D-D5EF-433A-B3E9-9E81DDC308C2}"/>
                  </a:ext>
                </a:extLst>
              </p:cNvPr>
              <p:cNvCxnSpPr/>
              <p:nvPr/>
            </p:nvCxnSpPr>
            <p:spPr>
              <a:xfrm>
                <a:off x="39415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>
                <a:extLst>
                  <a:ext uri="{FF2B5EF4-FFF2-40B4-BE49-F238E27FC236}">
                    <a16:creationId xmlns:a16="http://schemas.microsoft.com/office/drawing/2014/main" id="{CDC69061-C2F8-4CFA-9856-18CDE3249235}"/>
                  </a:ext>
                </a:extLst>
              </p:cNvPr>
              <p:cNvCxnSpPr/>
              <p:nvPr/>
            </p:nvCxnSpPr>
            <p:spPr>
              <a:xfrm>
                <a:off x="475780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Straight Connector 454">
                <a:extLst>
                  <a:ext uri="{FF2B5EF4-FFF2-40B4-BE49-F238E27FC236}">
                    <a16:creationId xmlns:a16="http://schemas.microsoft.com/office/drawing/2014/main" id="{02A3EF0C-AFA5-4042-94F6-FF74776BC51C}"/>
                  </a:ext>
                </a:extLst>
              </p:cNvPr>
              <p:cNvCxnSpPr/>
              <p:nvPr/>
            </p:nvCxnSpPr>
            <p:spPr>
              <a:xfrm>
                <a:off x="557408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>
                <a:extLst>
                  <a:ext uri="{FF2B5EF4-FFF2-40B4-BE49-F238E27FC236}">
                    <a16:creationId xmlns:a16="http://schemas.microsoft.com/office/drawing/2014/main" id="{80C5AC84-F070-4679-9F93-0EF3175BC902}"/>
                  </a:ext>
                </a:extLst>
              </p:cNvPr>
              <p:cNvCxnSpPr/>
              <p:nvPr/>
            </p:nvCxnSpPr>
            <p:spPr>
              <a:xfrm>
                <a:off x="639036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45E379B3-46BA-46F5-9554-A95C5369A7EA}"/>
                  </a:ext>
                </a:extLst>
              </p:cNvPr>
              <p:cNvCxnSpPr/>
              <p:nvPr/>
            </p:nvCxnSpPr>
            <p:spPr>
              <a:xfrm>
                <a:off x="720664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AA8D8615-A7F4-4470-8795-469BBE34B0A4}"/>
                  </a:ext>
                </a:extLst>
              </p:cNvPr>
              <p:cNvCxnSpPr/>
              <p:nvPr/>
            </p:nvCxnSpPr>
            <p:spPr>
              <a:xfrm>
                <a:off x="8839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553F6EA0-442B-4706-BD09-C1C614D971A8}"/>
                  </a:ext>
                </a:extLst>
              </p:cNvPr>
              <p:cNvCxnSpPr/>
              <p:nvPr/>
            </p:nvCxnSpPr>
            <p:spPr>
              <a:xfrm>
                <a:off x="8022920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>
                <a:extLst>
                  <a:ext uri="{FF2B5EF4-FFF2-40B4-BE49-F238E27FC236}">
                    <a16:creationId xmlns:a16="http://schemas.microsoft.com/office/drawing/2014/main" id="{AF56B88A-5EB3-497A-B740-25B387A9D4B2}"/>
                  </a:ext>
                </a:extLst>
              </p:cNvPr>
              <p:cNvCxnSpPr/>
              <p:nvPr/>
            </p:nvCxnSpPr>
            <p:spPr>
              <a:xfrm>
                <a:off x="3124201" y="4010369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6" name="Group 425">
              <a:extLst>
                <a:ext uri="{FF2B5EF4-FFF2-40B4-BE49-F238E27FC236}">
                  <a16:creationId xmlns:a16="http://schemas.microsoft.com/office/drawing/2014/main" id="{A7F19854-DB63-46BA-A634-DBE5ADF622D0}"/>
                </a:ext>
              </a:extLst>
            </p:cNvPr>
            <p:cNvGrpSpPr/>
            <p:nvPr/>
          </p:nvGrpSpPr>
          <p:grpSpPr>
            <a:xfrm>
              <a:off x="3124201" y="4857744"/>
              <a:ext cx="5715000" cy="731520"/>
              <a:chOff x="3124201" y="4895708"/>
              <a:chExt cx="5715000" cy="651310"/>
            </a:xfrm>
          </p:grpSpPr>
          <p:cxnSp>
            <p:nvCxnSpPr>
              <p:cNvPr id="445" name="Straight Connector 444">
                <a:extLst>
                  <a:ext uri="{FF2B5EF4-FFF2-40B4-BE49-F238E27FC236}">
                    <a16:creationId xmlns:a16="http://schemas.microsoft.com/office/drawing/2014/main" id="{FA639524-B280-4B8F-9430-B5CD66304778}"/>
                  </a:ext>
                </a:extLst>
              </p:cNvPr>
              <p:cNvCxnSpPr/>
              <p:nvPr/>
            </p:nvCxnSpPr>
            <p:spPr>
              <a:xfrm>
                <a:off x="39415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>
                <a:extLst>
                  <a:ext uri="{FF2B5EF4-FFF2-40B4-BE49-F238E27FC236}">
                    <a16:creationId xmlns:a16="http://schemas.microsoft.com/office/drawing/2014/main" id="{043BE9CE-5218-4D76-9AC7-B155623F5FD7}"/>
                  </a:ext>
                </a:extLst>
              </p:cNvPr>
              <p:cNvCxnSpPr/>
              <p:nvPr/>
            </p:nvCxnSpPr>
            <p:spPr>
              <a:xfrm>
                <a:off x="475780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>
                <a:extLst>
                  <a:ext uri="{FF2B5EF4-FFF2-40B4-BE49-F238E27FC236}">
                    <a16:creationId xmlns:a16="http://schemas.microsoft.com/office/drawing/2014/main" id="{6ABF260C-6D53-4694-9035-F63D57C4E123}"/>
                  </a:ext>
                </a:extLst>
              </p:cNvPr>
              <p:cNvCxnSpPr/>
              <p:nvPr/>
            </p:nvCxnSpPr>
            <p:spPr>
              <a:xfrm>
                <a:off x="557408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>
                <a:extLst>
                  <a:ext uri="{FF2B5EF4-FFF2-40B4-BE49-F238E27FC236}">
                    <a16:creationId xmlns:a16="http://schemas.microsoft.com/office/drawing/2014/main" id="{12971D28-D5C0-4252-A652-9AED175614CA}"/>
                  </a:ext>
                </a:extLst>
              </p:cNvPr>
              <p:cNvCxnSpPr/>
              <p:nvPr/>
            </p:nvCxnSpPr>
            <p:spPr>
              <a:xfrm>
                <a:off x="639036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5906A336-79D6-4B58-A597-A1FAEF035944}"/>
                  </a:ext>
                </a:extLst>
              </p:cNvPr>
              <p:cNvCxnSpPr/>
              <p:nvPr/>
            </p:nvCxnSpPr>
            <p:spPr>
              <a:xfrm>
                <a:off x="720664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0F463953-EDF4-467F-B3A5-BC8AC0646CFF}"/>
                  </a:ext>
                </a:extLst>
              </p:cNvPr>
              <p:cNvCxnSpPr/>
              <p:nvPr/>
            </p:nvCxnSpPr>
            <p:spPr>
              <a:xfrm>
                <a:off x="8839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115F3CAA-24AD-4E6C-9150-0A8B4DA7DC01}"/>
                  </a:ext>
                </a:extLst>
              </p:cNvPr>
              <p:cNvCxnSpPr/>
              <p:nvPr/>
            </p:nvCxnSpPr>
            <p:spPr>
              <a:xfrm>
                <a:off x="8022920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56741EAC-E1EE-43D3-BCC4-02FBBFDAAD32}"/>
                  </a:ext>
                </a:extLst>
              </p:cNvPr>
              <p:cNvCxnSpPr/>
              <p:nvPr/>
            </p:nvCxnSpPr>
            <p:spPr>
              <a:xfrm>
                <a:off x="3124201" y="489570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CF4A29C5-B0E5-4CAE-BB52-4FDAE655A83D}"/>
                </a:ext>
              </a:extLst>
            </p:cNvPr>
            <p:cNvGrpSpPr/>
            <p:nvPr/>
          </p:nvGrpSpPr>
          <p:grpSpPr>
            <a:xfrm>
              <a:off x="3124201" y="5737401"/>
              <a:ext cx="5715000" cy="731520"/>
              <a:chOff x="3124201" y="5781048"/>
              <a:chExt cx="5715000" cy="651310"/>
            </a:xfrm>
          </p:grpSpPr>
          <p:cxnSp>
            <p:nvCxnSpPr>
              <p:cNvPr id="437" name="Straight Connector 436">
                <a:extLst>
                  <a:ext uri="{FF2B5EF4-FFF2-40B4-BE49-F238E27FC236}">
                    <a16:creationId xmlns:a16="http://schemas.microsoft.com/office/drawing/2014/main" id="{15388F21-697E-4C62-A69C-DB4BFA856FD9}"/>
                  </a:ext>
                </a:extLst>
              </p:cNvPr>
              <p:cNvCxnSpPr/>
              <p:nvPr/>
            </p:nvCxnSpPr>
            <p:spPr>
              <a:xfrm>
                <a:off x="39415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>
                <a:extLst>
                  <a:ext uri="{FF2B5EF4-FFF2-40B4-BE49-F238E27FC236}">
                    <a16:creationId xmlns:a16="http://schemas.microsoft.com/office/drawing/2014/main" id="{329CAFF6-7423-4C0F-BD21-4FCC03695010}"/>
                  </a:ext>
                </a:extLst>
              </p:cNvPr>
              <p:cNvCxnSpPr/>
              <p:nvPr/>
            </p:nvCxnSpPr>
            <p:spPr>
              <a:xfrm>
                <a:off x="475780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E0E4335C-D3AE-4D8D-B7E5-2BE746307EFF}"/>
                  </a:ext>
                </a:extLst>
              </p:cNvPr>
              <p:cNvCxnSpPr/>
              <p:nvPr/>
            </p:nvCxnSpPr>
            <p:spPr>
              <a:xfrm>
                <a:off x="557408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B07A7934-7992-4921-9D3A-8CFF6580FC64}"/>
                  </a:ext>
                </a:extLst>
              </p:cNvPr>
              <p:cNvCxnSpPr/>
              <p:nvPr/>
            </p:nvCxnSpPr>
            <p:spPr>
              <a:xfrm>
                <a:off x="639036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CD038DC9-E8B1-4489-B2F1-8ED2A84C9E10}"/>
                  </a:ext>
                </a:extLst>
              </p:cNvPr>
              <p:cNvCxnSpPr/>
              <p:nvPr/>
            </p:nvCxnSpPr>
            <p:spPr>
              <a:xfrm>
                <a:off x="720664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>
                <a:extLst>
                  <a:ext uri="{FF2B5EF4-FFF2-40B4-BE49-F238E27FC236}">
                    <a16:creationId xmlns:a16="http://schemas.microsoft.com/office/drawing/2014/main" id="{7272E97C-D709-4901-BC34-A41A3EE6DEFD}"/>
                  </a:ext>
                </a:extLst>
              </p:cNvPr>
              <p:cNvCxnSpPr/>
              <p:nvPr/>
            </p:nvCxnSpPr>
            <p:spPr>
              <a:xfrm>
                <a:off x="8839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Straight Connector 442">
                <a:extLst>
                  <a:ext uri="{FF2B5EF4-FFF2-40B4-BE49-F238E27FC236}">
                    <a16:creationId xmlns:a16="http://schemas.microsoft.com/office/drawing/2014/main" id="{9396B385-D25C-4BE1-8503-0D25803AC367}"/>
                  </a:ext>
                </a:extLst>
              </p:cNvPr>
              <p:cNvCxnSpPr/>
              <p:nvPr/>
            </p:nvCxnSpPr>
            <p:spPr>
              <a:xfrm>
                <a:off x="8022920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>
                <a:extLst>
                  <a:ext uri="{FF2B5EF4-FFF2-40B4-BE49-F238E27FC236}">
                    <a16:creationId xmlns:a16="http://schemas.microsoft.com/office/drawing/2014/main" id="{97542A7E-B9CF-4BD1-87DB-9EA6F6EC80D7}"/>
                  </a:ext>
                </a:extLst>
              </p:cNvPr>
              <p:cNvCxnSpPr/>
              <p:nvPr/>
            </p:nvCxnSpPr>
            <p:spPr>
              <a:xfrm>
                <a:off x="3124201" y="5781048"/>
                <a:ext cx="0" cy="651310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91A52469-B824-4399-8978-32B81B1556F1}"/>
                </a:ext>
              </a:extLst>
            </p:cNvPr>
            <p:cNvGrpSpPr/>
            <p:nvPr/>
          </p:nvGrpSpPr>
          <p:grpSpPr>
            <a:xfrm>
              <a:off x="3125240" y="1080377"/>
              <a:ext cx="5713961" cy="122944"/>
              <a:chOff x="3125240" y="1080377"/>
              <a:chExt cx="5713961" cy="122944"/>
            </a:xfrm>
          </p:grpSpPr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2DB8A5F3-CC42-4D03-A693-0957253AAC13}"/>
                  </a:ext>
                </a:extLst>
              </p:cNvPr>
              <p:cNvCxnSpPr/>
              <p:nvPr/>
            </p:nvCxnSpPr>
            <p:spPr>
              <a:xfrm>
                <a:off x="39415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8DDFA31A-78CB-4989-9DB7-53449F33F131}"/>
                  </a:ext>
                </a:extLst>
              </p:cNvPr>
              <p:cNvCxnSpPr/>
              <p:nvPr/>
            </p:nvCxnSpPr>
            <p:spPr>
              <a:xfrm>
                <a:off x="475780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391615DF-72BE-4132-872B-B6A76C1BEE3D}"/>
                  </a:ext>
                </a:extLst>
              </p:cNvPr>
              <p:cNvCxnSpPr/>
              <p:nvPr/>
            </p:nvCxnSpPr>
            <p:spPr>
              <a:xfrm>
                <a:off x="557408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30A58D98-870D-47B9-89E4-A3E4415B07ED}"/>
                  </a:ext>
                </a:extLst>
              </p:cNvPr>
              <p:cNvCxnSpPr/>
              <p:nvPr/>
            </p:nvCxnSpPr>
            <p:spPr>
              <a:xfrm>
                <a:off x="639036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FBAFAEC2-9CE8-4D95-8F83-41D705948463}"/>
                  </a:ext>
                </a:extLst>
              </p:cNvPr>
              <p:cNvCxnSpPr/>
              <p:nvPr/>
            </p:nvCxnSpPr>
            <p:spPr>
              <a:xfrm>
                <a:off x="72066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1D0C3AF4-0B20-4C8E-A87A-896488BA45DD}"/>
                  </a:ext>
                </a:extLst>
              </p:cNvPr>
              <p:cNvCxnSpPr/>
              <p:nvPr/>
            </p:nvCxnSpPr>
            <p:spPr>
              <a:xfrm>
                <a:off x="8839201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0DF7590A-6B68-4DF8-8E93-7D0C95365551}"/>
                  </a:ext>
                </a:extLst>
              </p:cNvPr>
              <p:cNvCxnSpPr/>
              <p:nvPr/>
            </p:nvCxnSpPr>
            <p:spPr>
              <a:xfrm>
                <a:off x="802292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>
                <a:extLst>
                  <a:ext uri="{FF2B5EF4-FFF2-40B4-BE49-F238E27FC236}">
                    <a16:creationId xmlns:a16="http://schemas.microsoft.com/office/drawing/2014/main" id="{A47D48C1-F21E-48C1-8802-2A06B9A0E5E3}"/>
                  </a:ext>
                </a:extLst>
              </p:cNvPr>
              <p:cNvCxnSpPr/>
              <p:nvPr/>
            </p:nvCxnSpPr>
            <p:spPr>
              <a:xfrm>
                <a:off x="3125240" y="1080377"/>
                <a:ext cx="0" cy="122944"/>
              </a:xfrm>
              <a:prstGeom prst="line">
                <a:avLst/>
              </a:prstGeom>
              <a:ln w="6350">
                <a:solidFill>
                  <a:schemeClr val="bg2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2" name="D1">
            <a:extLst>
              <a:ext uri="{FF2B5EF4-FFF2-40B4-BE49-F238E27FC236}">
                <a16:creationId xmlns:a16="http://schemas.microsoft.com/office/drawing/2014/main" id="{B424E1BC-E076-457D-8D09-B7CDE9BE6C8C}"/>
              </a:ext>
            </a:extLst>
          </p:cNvPr>
          <p:cNvSpPr txBox="1"/>
          <p:nvPr userDrawn="1"/>
        </p:nvSpPr>
        <p:spPr>
          <a:xfrm>
            <a:off x="32780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30</a:t>
            </a:r>
            <a:endParaRPr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3" name="D2">
            <a:extLst>
              <a:ext uri="{FF2B5EF4-FFF2-40B4-BE49-F238E27FC236}">
                <a16:creationId xmlns:a16="http://schemas.microsoft.com/office/drawing/2014/main" id="{C3F3358E-9A40-4962-B4FC-124BBF19CD20}"/>
              </a:ext>
            </a:extLst>
          </p:cNvPr>
          <p:cNvSpPr txBox="1"/>
          <p:nvPr userDrawn="1"/>
        </p:nvSpPr>
        <p:spPr>
          <a:xfrm>
            <a:off x="40587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31</a:t>
            </a:r>
            <a:endParaRPr lang="en-US" sz="900" kern="1200" spc="-50" dirty="0">
              <a:solidFill>
                <a:srgbClr val="9FE0F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4" name="D3">
            <a:extLst>
              <a:ext uri="{FF2B5EF4-FFF2-40B4-BE49-F238E27FC236}">
                <a16:creationId xmlns:a16="http://schemas.microsoft.com/office/drawing/2014/main" id="{09EC63CC-E12B-49B7-9E22-C685A65BE601}"/>
              </a:ext>
            </a:extLst>
          </p:cNvPr>
          <p:cNvSpPr txBox="1"/>
          <p:nvPr userDrawn="1"/>
        </p:nvSpPr>
        <p:spPr>
          <a:xfrm>
            <a:off x="483943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1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5" name="D4">
            <a:extLst>
              <a:ext uri="{FF2B5EF4-FFF2-40B4-BE49-F238E27FC236}">
                <a16:creationId xmlns:a16="http://schemas.microsoft.com/office/drawing/2014/main" id="{42A66C31-7D4B-40F0-860D-0DDD76220FF3}"/>
              </a:ext>
            </a:extLst>
          </p:cNvPr>
          <p:cNvSpPr txBox="1"/>
          <p:nvPr userDrawn="1"/>
        </p:nvSpPr>
        <p:spPr>
          <a:xfrm>
            <a:off x="562011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6" name="D5">
            <a:extLst>
              <a:ext uri="{FF2B5EF4-FFF2-40B4-BE49-F238E27FC236}">
                <a16:creationId xmlns:a16="http://schemas.microsoft.com/office/drawing/2014/main" id="{FD3F26C2-ACED-46D4-9850-CB3494976C4E}"/>
              </a:ext>
            </a:extLst>
          </p:cNvPr>
          <p:cNvSpPr txBox="1"/>
          <p:nvPr userDrawn="1"/>
        </p:nvSpPr>
        <p:spPr>
          <a:xfrm>
            <a:off x="6400788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000000"/>
                </a:solidFill>
              </a:rPr>
              <a:t>3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97" name="D6">
            <a:extLst>
              <a:ext uri="{FF2B5EF4-FFF2-40B4-BE49-F238E27FC236}">
                <a16:creationId xmlns:a16="http://schemas.microsoft.com/office/drawing/2014/main" id="{E0700FD7-8D9B-4E2C-B24B-3DC40F42F377}"/>
              </a:ext>
            </a:extLst>
          </p:cNvPr>
          <p:cNvSpPr txBox="1"/>
          <p:nvPr userDrawn="1"/>
        </p:nvSpPr>
        <p:spPr>
          <a:xfrm>
            <a:off x="7181463" y="1200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498" name="D7">
            <a:extLst>
              <a:ext uri="{FF2B5EF4-FFF2-40B4-BE49-F238E27FC236}">
                <a16:creationId xmlns:a16="http://schemas.microsoft.com/office/drawing/2014/main" id="{0FA217C7-A469-4879-9C98-AA8FAE45AB07}"/>
              </a:ext>
            </a:extLst>
          </p:cNvPr>
          <p:cNvSpPr txBox="1"/>
          <p:nvPr userDrawn="1"/>
        </p:nvSpPr>
        <p:spPr>
          <a:xfrm>
            <a:off x="7962138" y="1202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5</a:t>
            </a:r>
            <a:endParaRPr lang="en-US" sz="900" spc="-50" dirty="0">
              <a:solidFill>
                <a:srgbClr val="000000"/>
              </a:solidFill>
            </a:endParaRPr>
          </a:p>
        </p:txBody>
      </p:sp>
      <p:sp>
        <p:nvSpPr>
          <p:cNvPr id="499" name="Text Placeholder 2">
            <a:extLst>
              <a:ext uri="{FF2B5EF4-FFF2-40B4-BE49-F238E27FC236}">
                <a16:creationId xmlns:a16="http://schemas.microsoft.com/office/drawing/2014/main" id="{C0EB410E-A97C-4D7D-8AF5-A590098E8D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780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00" name="D8">
            <a:extLst>
              <a:ext uri="{FF2B5EF4-FFF2-40B4-BE49-F238E27FC236}">
                <a16:creationId xmlns:a16="http://schemas.microsoft.com/office/drawing/2014/main" id="{F2917193-2C82-49B5-871E-A78F7B5F3E2D}"/>
              </a:ext>
            </a:extLst>
          </p:cNvPr>
          <p:cNvSpPr txBox="1"/>
          <p:nvPr userDrawn="1"/>
        </p:nvSpPr>
        <p:spPr>
          <a:xfrm>
            <a:off x="32780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1" name="D9">
            <a:extLst>
              <a:ext uri="{FF2B5EF4-FFF2-40B4-BE49-F238E27FC236}">
                <a16:creationId xmlns:a16="http://schemas.microsoft.com/office/drawing/2014/main" id="{BEE18F50-51E1-4B36-B517-BA23F0ACE1BE}"/>
              </a:ext>
            </a:extLst>
          </p:cNvPr>
          <p:cNvSpPr txBox="1"/>
          <p:nvPr userDrawn="1"/>
        </p:nvSpPr>
        <p:spPr>
          <a:xfrm>
            <a:off x="40587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2" name="D10">
            <a:extLst>
              <a:ext uri="{FF2B5EF4-FFF2-40B4-BE49-F238E27FC236}">
                <a16:creationId xmlns:a16="http://schemas.microsoft.com/office/drawing/2014/main" id="{B58EAFE6-EEFC-402F-873A-FF5F0DBC254E}"/>
              </a:ext>
            </a:extLst>
          </p:cNvPr>
          <p:cNvSpPr txBox="1"/>
          <p:nvPr userDrawn="1"/>
        </p:nvSpPr>
        <p:spPr>
          <a:xfrm>
            <a:off x="483943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3" name="D11">
            <a:extLst>
              <a:ext uri="{FF2B5EF4-FFF2-40B4-BE49-F238E27FC236}">
                <a16:creationId xmlns:a16="http://schemas.microsoft.com/office/drawing/2014/main" id="{DA943260-E74F-4F83-A5F4-B5FE950C70A8}"/>
              </a:ext>
            </a:extLst>
          </p:cNvPr>
          <p:cNvSpPr txBox="1"/>
          <p:nvPr userDrawn="1"/>
        </p:nvSpPr>
        <p:spPr>
          <a:xfrm>
            <a:off x="562011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4" name="D12">
            <a:extLst>
              <a:ext uri="{FF2B5EF4-FFF2-40B4-BE49-F238E27FC236}">
                <a16:creationId xmlns:a16="http://schemas.microsoft.com/office/drawing/2014/main" id="{3CE98351-6CBB-4C4C-B1B9-B868479913A2}"/>
              </a:ext>
            </a:extLst>
          </p:cNvPr>
          <p:cNvSpPr txBox="1"/>
          <p:nvPr userDrawn="1"/>
        </p:nvSpPr>
        <p:spPr>
          <a:xfrm>
            <a:off x="6400788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5" name="D13">
            <a:extLst>
              <a:ext uri="{FF2B5EF4-FFF2-40B4-BE49-F238E27FC236}">
                <a16:creationId xmlns:a16="http://schemas.microsoft.com/office/drawing/2014/main" id="{1145A8A9-FC13-4B64-9F81-6DE3A2CD3B83}"/>
              </a:ext>
            </a:extLst>
          </p:cNvPr>
          <p:cNvSpPr txBox="1"/>
          <p:nvPr userDrawn="1"/>
        </p:nvSpPr>
        <p:spPr>
          <a:xfrm>
            <a:off x="7181463" y="2089150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6" name="D14">
            <a:extLst>
              <a:ext uri="{FF2B5EF4-FFF2-40B4-BE49-F238E27FC236}">
                <a16:creationId xmlns:a16="http://schemas.microsoft.com/office/drawing/2014/main" id="{5CC0C191-8FC4-4B6E-A043-B74B3F7B7CB0}"/>
              </a:ext>
            </a:extLst>
          </p:cNvPr>
          <p:cNvSpPr txBox="1"/>
          <p:nvPr userDrawn="1"/>
        </p:nvSpPr>
        <p:spPr>
          <a:xfrm>
            <a:off x="7962138" y="2091366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7" name="D15">
            <a:extLst>
              <a:ext uri="{FF2B5EF4-FFF2-40B4-BE49-F238E27FC236}">
                <a16:creationId xmlns:a16="http://schemas.microsoft.com/office/drawing/2014/main" id="{FCC21B6C-6DE0-4FBE-9FC7-CAD0F91477D9}"/>
              </a:ext>
            </a:extLst>
          </p:cNvPr>
          <p:cNvSpPr txBox="1"/>
          <p:nvPr userDrawn="1"/>
        </p:nvSpPr>
        <p:spPr>
          <a:xfrm>
            <a:off x="32780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8" name="D16">
            <a:extLst>
              <a:ext uri="{FF2B5EF4-FFF2-40B4-BE49-F238E27FC236}">
                <a16:creationId xmlns:a16="http://schemas.microsoft.com/office/drawing/2014/main" id="{AED3B6D1-019D-4F2E-A8CA-A42201173D70}"/>
              </a:ext>
            </a:extLst>
          </p:cNvPr>
          <p:cNvSpPr txBox="1"/>
          <p:nvPr userDrawn="1"/>
        </p:nvSpPr>
        <p:spPr>
          <a:xfrm>
            <a:off x="40587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09" name="D17">
            <a:extLst>
              <a:ext uri="{FF2B5EF4-FFF2-40B4-BE49-F238E27FC236}">
                <a16:creationId xmlns:a16="http://schemas.microsoft.com/office/drawing/2014/main" id="{4CF1D054-1D4A-4B61-AA1D-EBAF69A3D3D1}"/>
              </a:ext>
            </a:extLst>
          </p:cNvPr>
          <p:cNvSpPr txBox="1"/>
          <p:nvPr userDrawn="1"/>
        </p:nvSpPr>
        <p:spPr>
          <a:xfrm>
            <a:off x="483943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0" name="D18">
            <a:extLst>
              <a:ext uri="{FF2B5EF4-FFF2-40B4-BE49-F238E27FC236}">
                <a16:creationId xmlns:a16="http://schemas.microsoft.com/office/drawing/2014/main" id="{EB4BA836-49FF-4CD4-A652-118A7EC1AEF9}"/>
              </a:ext>
            </a:extLst>
          </p:cNvPr>
          <p:cNvSpPr txBox="1"/>
          <p:nvPr userDrawn="1"/>
        </p:nvSpPr>
        <p:spPr>
          <a:xfrm>
            <a:off x="562011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1" name="D19">
            <a:extLst>
              <a:ext uri="{FF2B5EF4-FFF2-40B4-BE49-F238E27FC236}">
                <a16:creationId xmlns:a16="http://schemas.microsoft.com/office/drawing/2014/main" id="{AD18486A-2D89-4B8F-88E2-E76015EE34CA}"/>
              </a:ext>
            </a:extLst>
          </p:cNvPr>
          <p:cNvSpPr txBox="1"/>
          <p:nvPr userDrawn="1"/>
        </p:nvSpPr>
        <p:spPr>
          <a:xfrm>
            <a:off x="6400788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2" name="D20">
            <a:extLst>
              <a:ext uri="{FF2B5EF4-FFF2-40B4-BE49-F238E27FC236}">
                <a16:creationId xmlns:a16="http://schemas.microsoft.com/office/drawing/2014/main" id="{AE555C33-CFCC-4A4E-85B4-2446219ED17E}"/>
              </a:ext>
            </a:extLst>
          </p:cNvPr>
          <p:cNvSpPr txBox="1"/>
          <p:nvPr userDrawn="1"/>
        </p:nvSpPr>
        <p:spPr>
          <a:xfrm>
            <a:off x="7181463" y="2978467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3" name="D21">
            <a:extLst>
              <a:ext uri="{FF2B5EF4-FFF2-40B4-BE49-F238E27FC236}">
                <a16:creationId xmlns:a16="http://schemas.microsoft.com/office/drawing/2014/main" id="{55AFB41E-3476-4C09-8EBD-1BE20298131C}"/>
              </a:ext>
            </a:extLst>
          </p:cNvPr>
          <p:cNvSpPr txBox="1"/>
          <p:nvPr userDrawn="1"/>
        </p:nvSpPr>
        <p:spPr>
          <a:xfrm>
            <a:off x="7962138" y="2980683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19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4" name="D22">
            <a:extLst>
              <a:ext uri="{FF2B5EF4-FFF2-40B4-BE49-F238E27FC236}">
                <a16:creationId xmlns:a16="http://schemas.microsoft.com/office/drawing/2014/main" id="{EF1F93ED-4D93-4D6A-A9C2-B470CA49FF26}"/>
              </a:ext>
            </a:extLst>
          </p:cNvPr>
          <p:cNvSpPr txBox="1"/>
          <p:nvPr userDrawn="1"/>
        </p:nvSpPr>
        <p:spPr>
          <a:xfrm>
            <a:off x="32780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20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5" name="D23">
            <a:extLst>
              <a:ext uri="{FF2B5EF4-FFF2-40B4-BE49-F238E27FC236}">
                <a16:creationId xmlns:a16="http://schemas.microsoft.com/office/drawing/2014/main" id="{0E100606-F1F0-4D2C-9A80-138043295F02}"/>
              </a:ext>
            </a:extLst>
          </p:cNvPr>
          <p:cNvSpPr txBox="1"/>
          <p:nvPr userDrawn="1"/>
        </p:nvSpPr>
        <p:spPr>
          <a:xfrm>
            <a:off x="40587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21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6" name="D24">
            <a:extLst>
              <a:ext uri="{FF2B5EF4-FFF2-40B4-BE49-F238E27FC236}">
                <a16:creationId xmlns:a16="http://schemas.microsoft.com/office/drawing/2014/main" id="{FA5A9926-3CB2-4773-AEA5-12AC78DA32D1}"/>
              </a:ext>
            </a:extLst>
          </p:cNvPr>
          <p:cNvSpPr txBox="1"/>
          <p:nvPr userDrawn="1"/>
        </p:nvSpPr>
        <p:spPr>
          <a:xfrm>
            <a:off x="483943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22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7" name="D25">
            <a:extLst>
              <a:ext uri="{FF2B5EF4-FFF2-40B4-BE49-F238E27FC236}">
                <a16:creationId xmlns:a16="http://schemas.microsoft.com/office/drawing/2014/main" id="{88FE84CA-90F5-4F22-85A7-48A964F23237}"/>
              </a:ext>
            </a:extLst>
          </p:cNvPr>
          <p:cNvSpPr txBox="1"/>
          <p:nvPr userDrawn="1"/>
        </p:nvSpPr>
        <p:spPr>
          <a:xfrm>
            <a:off x="562011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23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8" name="D26">
            <a:extLst>
              <a:ext uri="{FF2B5EF4-FFF2-40B4-BE49-F238E27FC236}">
                <a16:creationId xmlns:a16="http://schemas.microsoft.com/office/drawing/2014/main" id="{6993CB45-0E22-4DDF-B26E-8590448DE0EE}"/>
              </a:ext>
            </a:extLst>
          </p:cNvPr>
          <p:cNvSpPr txBox="1"/>
          <p:nvPr userDrawn="1"/>
        </p:nvSpPr>
        <p:spPr>
          <a:xfrm>
            <a:off x="6400788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24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19" name="D27">
            <a:extLst>
              <a:ext uri="{FF2B5EF4-FFF2-40B4-BE49-F238E27FC236}">
                <a16:creationId xmlns:a16="http://schemas.microsoft.com/office/drawing/2014/main" id="{039506AF-C995-4975-BD8A-C1918B4E9541}"/>
              </a:ext>
            </a:extLst>
          </p:cNvPr>
          <p:cNvSpPr txBox="1"/>
          <p:nvPr userDrawn="1"/>
        </p:nvSpPr>
        <p:spPr>
          <a:xfrm>
            <a:off x="7181463" y="3866546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25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0" name="D28">
            <a:extLst>
              <a:ext uri="{FF2B5EF4-FFF2-40B4-BE49-F238E27FC236}">
                <a16:creationId xmlns:a16="http://schemas.microsoft.com/office/drawing/2014/main" id="{C1D425C8-9D8C-4021-869A-BABC5F38ABC5}"/>
              </a:ext>
            </a:extLst>
          </p:cNvPr>
          <p:cNvSpPr txBox="1"/>
          <p:nvPr userDrawn="1"/>
        </p:nvSpPr>
        <p:spPr>
          <a:xfrm>
            <a:off x="7962138" y="3868762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26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1" name="D29">
            <a:extLst>
              <a:ext uri="{FF2B5EF4-FFF2-40B4-BE49-F238E27FC236}">
                <a16:creationId xmlns:a16="http://schemas.microsoft.com/office/drawing/2014/main" id="{5857CD25-5743-489D-89B0-E8CFD4815738}"/>
              </a:ext>
            </a:extLst>
          </p:cNvPr>
          <p:cNvSpPr txBox="1"/>
          <p:nvPr userDrawn="1"/>
        </p:nvSpPr>
        <p:spPr>
          <a:xfrm>
            <a:off x="32780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27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2" name="D30">
            <a:extLst>
              <a:ext uri="{FF2B5EF4-FFF2-40B4-BE49-F238E27FC236}">
                <a16:creationId xmlns:a16="http://schemas.microsoft.com/office/drawing/2014/main" id="{CBBB567D-5DFB-41BF-9B72-A5D050BE909E}"/>
              </a:ext>
            </a:extLst>
          </p:cNvPr>
          <p:cNvSpPr txBox="1"/>
          <p:nvPr userDrawn="1"/>
        </p:nvSpPr>
        <p:spPr>
          <a:xfrm>
            <a:off x="40587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28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3" name="D31">
            <a:extLst>
              <a:ext uri="{FF2B5EF4-FFF2-40B4-BE49-F238E27FC236}">
                <a16:creationId xmlns:a16="http://schemas.microsoft.com/office/drawing/2014/main" id="{403E0293-24C0-41D7-9E19-0D2741FC3BB1}"/>
              </a:ext>
            </a:extLst>
          </p:cNvPr>
          <p:cNvSpPr txBox="1"/>
          <p:nvPr userDrawn="1"/>
        </p:nvSpPr>
        <p:spPr>
          <a:xfrm>
            <a:off x="483943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000000"/>
                </a:solidFill>
              </a:rPr>
              <a:t>29</a:t>
            </a:r>
            <a:endParaRPr sz="900" spc="-50" dirty="0">
              <a:solidFill>
                <a:srgbClr val="000000"/>
              </a:solidFill>
            </a:endParaRPr>
          </a:p>
        </p:txBody>
      </p:sp>
      <p:sp>
        <p:nvSpPr>
          <p:cNvPr id="524" name="D32">
            <a:extLst>
              <a:ext uri="{FF2B5EF4-FFF2-40B4-BE49-F238E27FC236}">
                <a16:creationId xmlns:a16="http://schemas.microsoft.com/office/drawing/2014/main" id="{17A33A2E-1667-41F6-B523-9D3A997ADDDA}"/>
              </a:ext>
            </a:extLst>
          </p:cNvPr>
          <p:cNvSpPr txBox="1"/>
          <p:nvPr userDrawn="1"/>
        </p:nvSpPr>
        <p:spPr>
          <a:xfrm>
            <a:off x="562011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30</a:t>
            </a:r>
            <a:endParaRPr sz="900" kern="1200" spc="-5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5" name="D33">
            <a:extLst>
              <a:ext uri="{FF2B5EF4-FFF2-40B4-BE49-F238E27FC236}">
                <a16:creationId xmlns:a16="http://schemas.microsoft.com/office/drawing/2014/main" id="{089648DA-2B2F-4969-9174-6350CEF6D7AE}"/>
              </a:ext>
            </a:extLst>
          </p:cNvPr>
          <p:cNvSpPr txBox="1"/>
          <p:nvPr userDrawn="1"/>
        </p:nvSpPr>
        <p:spPr>
          <a:xfrm>
            <a:off x="6400788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900" kern="1200" spc="-50">
                <a:solidFill>
                  <a:srgbClr val="9FE0F8"/>
                </a:solidFill>
                <a:latin typeface="+mn-lt"/>
                <a:ea typeface="+mn-ea"/>
                <a:cs typeface="+mn-cs"/>
              </a:rPr>
              <a:t>1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6" name="D34">
            <a:extLst>
              <a:ext uri="{FF2B5EF4-FFF2-40B4-BE49-F238E27FC236}">
                <a16:creationId xmlns:a16="http://schemas.microsoft.com/office/drawing/2014/main" id="{865CE0F1-68C4-4FA2-A2E4-02D3141A3DB2}"/>
              </a:ext>
            </a:extLst>
          </p:cNvPr>
          <p:cNvSpPr txBox="1"/>
          <p:nvPr userDrawn="1"/>
        </p:nvSpPr>
        <p:spPr>
          <a:xfrm>
            <a:off x="7181463" y="4749498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2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7" name="D35">
            <a:extLst>
              <a:ext uri="{FF2B5EF4-FFF2-40B4-BE49-F238E27FC236}">
                <a16:creationId xmlns:a16="http://schemas.microsoft.com/office/drawing/2014/main" id="{4743153A-AA2C-409E-8906-A664BED68132}"/>
              </a:ext>
            </a:extLst>
          </p:cNvPr>
          <p:cNvSpPr txBox="1"/>
          <p:nvPr userDrawn="1"/>
        </p:nvSpPr>
        <p:spPr>
          <a:xfrm>
            <a:off x="7962138" y="4751714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lvl="0"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3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8" name="D36">
            <a:extLst>
              <a:ext uri="{FF2B5EF4-FFF2-40B4-BE49-F238E27FC236}">
                <a16:creationId xmlns:a16="http://schemas.microsoft.com/office/drawing/2014/main" id="{49323489-C3E9-46FE-A8A4-321ED8D40FDE}"/>
              </a:ext>
            </a:extLst>
          </p:cNvPr>
          <p:cNvSpPr txBox="1"/>
          <p:nvPr userDrawn="1"/>
        </p:nvSpPr>
        <p:spPr>
          <a:xfrm>
            <a:off x="32780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>
            <a:defPPr>
              <a:defRPr lang="en-US"/>
            </a:defPPr>
            <a:lvl1pPr algn="r">
              <a:defRPr sz="900" spc="-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>
                <a:solidFill>
                  <a:srgbClr val="9FE0F8"/>
                </a:solidFill>
              </a:rPr>
              <a:t>4</a:t>
            </a:r>
            <a:endParaRPr dirty="0">
              <a:solidFill>
                <a:srgbClr val="9FE0F8"/>
              </a:solidFill>
            </a:endParaRPr>
          </a:p>
        </p:txBody>
      </p:sp>
      <p:sp>
        <p:nvSpPr>
          <p:cNvPr id="529" name="D37">
            <a:extLst>
              <a:ext uri="{FF2B5EF4-FFF2-40B4-BE49-F238E27FC236}">
                <a16:creationId xmlns:a16="http://schemas.microsoft.com/office/drawing/2014/main" id="{9C1C89AC-5427-4618-8798-548CEC9A116D}"/>
              </a:ext>
            </a:extLst>
          </p:cNvPr>
          <p:cNvSpPr txBox="1"/>
          <p:nvPr userDrawn="1"/>
        </p:nvSpPr>
        <p:spPr>
          <a:xfrm>
            <a:off x="40587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5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0" name="D38">
            <a:extLst>
              <a:ext uri="{FF2B5EF4-FFF2-40B4-BE49-F238E27FC236}">
                <a16:creationId xmlns:a16="http://schemas.microsoft.com/office/drawing/2014/main" id="{6CCA4198-F971-40F7-AFAC-746F2C127A73}"/>
              </a:ext>
            </a:extLst>
          </p:cNvPr>
          <p:cNvSpPr txBox="1"/>
          <p:nvPr userDrawn="1"/>
        </p:nvSpPr>
        <p:spPr>
          <a:xfrm>
            <a:off x="483943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6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1" name="D39">
            <a:extLst>
              <a:ext uri="{FF2B5EF4-FFF2-40B4-BE49-F238E27FC236}">
                <a16:creationId xmlns:a16="http://schemas.microsoft.com/office/drawing/2014/main" id="{386449A1-FB37-40B2-B8BD-15A699829207}"/>
              </a:ext>
            </a:extLst>
          </p:cNvPr>
          <p:cNvSpPr txBox="1"/>
          <p:nvPr userDrawn="1"/>
        </p:nvSpPr>
        <p:spPr>
          <a:xfrm>
            <a:off x="562011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7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2" name="D40">
            <a:extLst>
              <a:ext uri="{FF2B5EF4-FFF2-40B4-BE49-F238E27FC236}">
                <a16:creationId xmlns:a16="http://schemas.microsoft.com/office/drawing/2014/main" id="{7305B7A8-B51E-4671-9D3C-1CAE348839A6}"/>
              </a:ext>
            </a:extLst>
          </p:cNvPr>
          <p:cNvSpPr txBox="1"/>
          <p:nvPr userDrawn="1"/>
        </p:nvSpPr>
        <p:spPr>
          <a:xfrm>
            <a:off x="6400788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8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3" name="D41">
            <a:extLst>
              <a:ext uri="{FF2B5EF4-FFF2-40B4-BE49-F238E27FC236}">
                <a16:creationId xmlns:a16="http://schemas.microsoft.com/office/drawing/2014/main" id="{D08000B0-5A2B-49F6-881D-82A8B7A7104B}"/>
              </a:ext>
            </a:extLst>
          </p:cNvPr>
          <p:cNvSpPr txBox="1"/>
          <p:nvPr userDrawn="1"/>
        </p:nvSpPr>
        <p:spPr>
          <a:xfrm>
            <a:off x="7181463" y="5633752"/>
            <a:ext cx="731520" cy="128016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9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4" name="D42">
            <a:extLst>
              <a:ext uri="{FF2B5EF4-FFF2-40B4-BE49-F238E27FC236}">
                <a16:creationId xmlns:a16="http://schemas.microsoft.com/office/drawing/2014/main" id="{B6C5D820-CDA2-4056-91FA-8194B26409A2}"/>
              </a:ext>
            </a:extLst>
          </p:cNvPr>
          <p:cNvSpPr txBox="1"/>
          <p:nvPr userDrawn="1"/>
        </p:nvSpPr>
        <p:spPr>
          <a:xfrm>
            <a:off x="7962138" y="5635968"/>
            <a:ext cx="731520" cy="12358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r"/>
            <a:r>
              <a:rPr lang="en-US" sz="900" spc="-50">
                <a:solidFill>
                  <a:srgbClr val="9FE0F8"/>
                </a:solidFill>
              </a:rPr>
              <a:t>10</a:t>
            </a:r>
            <a:endParaRPr sz="900" spc="-50" dirty="0">
              <a:solidFill>
                <a:srgbClr val="9FE0F8"/>
              </a:solidFill>
            </a:endParaRPr>
          </a:p>
        </p:txBody>
      </p:sp>
      <p:sp>
        <p:nvSpPr>
          <p:cNvPr id="535" name="Text Placeholder 2">
            <a:extLst>
              <a:ext uri="{FF2B5EF4-FFF2-40B4-BE49-F238E27FC236}">
                <a16:creationId xmlns:a16="http://schemas.microsoft.com/office/drawing/2014/main" id="{2393BDB5-0A13-4BB6-817C-D8491DE5DCE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587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6" name="Text Placeholder 2">
            <a:extLst>
              <a:ext uri="{FF2B5EF4-FFF2-40B4-BE49-F238E27FC236}">
                <a16:creationId xmlns:a16="http://schemas.microsoft.com/office/drawing/2014/main" id="{5A9576A1-26E6-4824-BB6D-170223F486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94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7" name="Text Placeholder 2">
            <a:extLst>
              <a:ext uri="{FF2B5EF4-FFF2-40B4-BE49-F238E27FC236}">
                <a16:creationId xmlns:a16="http://schemas.microsoft.com/office/drawing/2014/main" id="{174D2611-F658-4D1E-88F9-9BFD4A0CD8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2011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8" name="Text Placeholder 2">
            <a:extLst>
              <a:ext uri="{FF2B5EF4-FFF2-40B4-BE49-F238E27FC236}">
                <a16:creationId xmlns:a16="http://schemas.microsoft.com/office/drawing/2014/main" id="{9BD401BA-274F-4AB5-9EC7-C88A5938E20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0078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39" name="Text Placeholder 2">
            <a:extLst>
              <a:ext uri="{FF2B5EF4-FFF2-40B4-BE49-F238E27FC236}">
                <a16:creationId xmlns:a16="http://schemas.microsoft.com/office/drawing/2014/main" id="{4CCC921C-29A5-4648-87F5-A2D24457446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81463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0" name="Text Placeholder 2">
            <a:extLst>
              <a:ext uri="{FF2B5EF4-FFF2-40B4-BE49-F238E27FC236}">
                <a16:creationId xmlns:a16="http://schemas.microsoft.com/office/drawing/2014/main" id="{87F41745-9825-417E-89A0-D54F932AFBF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2138" y="131063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1" name="Text Placeholder 2">
            <a:extLst>
              <a:ext uri="{FF2B5EF4-FFF2-40B4-BE49-F238E27FC236}">
                <a16:creationId xmlns:a16="http://schemas.microsoft.com/office/drawing/2014/main" id="{038B256A-2799-4C81-BD37-CA2D7C2A44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80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2" name="Text Placeholder 2">
            <a:extLst>
              <a:ext uri="{FF2B5EF4-FFF2-40B4-BE49-F238E27FC236}">
                <a16:creationId xmlns:a16="http://schemas.microsoft.com/office/drawing/2014/main" id="{6065C603-77D8-4D9F-B8C0-7CFEE760487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587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3" name="Text Placeholder 2">
            <a:extLst>
              <a:ext uri="{FF2B5EF4-FFF2-40B4-BE49-F238E27FC236}">
                <a16:creationId xmlns:a16="http://schemas.microsoft.com/office/drawing/2014/main" id="{E911FE5C-D0F8-4B2F-A427-B86976610C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394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4" name="Text Placeholder 2">
            <a:extLst>
              <a:ext uri="{FF2B5EF4-FFF2-40B4-BE49-F238E27FC236}">
                <a16:creationId xmlns:a16="http://schemas.microsoft.com/office/drawing/2014/main" id="{D700051C-88D9-42CC-AFB1-26C015E4BD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2011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5" name="Text Placeholder 2">
            <a:extLst>
              <a:ext uri="{FF2B5EF4-FFF2-40B4-BE49-F238E27FC236}">
                <a16:creationId xmlns:a16="http://schemas.microsoft.com/office/drawing/2014/main" id="{F70070DC-50F7-471B-A05A-C96957B65A8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0078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6" name="Text Placeholder 2">
            <a:extLst>
              <a:ext uri="{FF2B5EF4-FFF2-40B4-BE49-F238E27FC236}">
                <a16:creationId xmlns:a16="http://schemas.microsoft.com/office/drawing/2014/main" id="{0A4DD4A6-8078-4AE3-9668-F71FEB49AA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81463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7" name="Text Placeholder 2">
            <a:extLst>
              <a:ext uri="{FF2B5EF4-FFF2-40B4-BE49-F238E27FC236}">
                <a16:creationId xmlns:a16="http://schemas.microsoft.com/office/drawing/2014/main" id="{B3DBBF60-19BE-4EA2-8062-59248F0351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62138" y="219455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8" name="Text Placeholder 2">
            <a:extLst>
              <a:ext uri="{FF2B5EF4-FFF2-40B4-BE49-F238E27FC236}">
                <a16:creationId xmlns:a16="http://schemas.microsoft.com/office/drawing/2014/main" id="{94AF3645-A8EA-474F-BFB0-F24CD3C55BB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2780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49" name="Text Placeholder 2">
            <a:extLst>
              <a:ext uri="{FF2B5EF4-FFF2-40B4-BE49-F238E27FC236}">
                <a16:creationId xmlns:a16="http://schemas.microsoft.com/office/drawing/2014/main" id="{C3BA1186-262B-49F4-A8EF-7015142FEE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0587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0" name="Text Placeholder 2">
            <a:extLst>
              <a:ext uri="{FF2B5EF4-FFF2-40B4-BE49-F238E27FC236}">
                <a16:creationId xmlns:a16="http://schemas.microsoft.com/office/drawing/2014/main" id="{BE4053A7-98E1-4D4F-B6F5-6C27DABD1AB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8394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1" name="Text Placeholder 2">
            <a:extLst>
              <a:ext uri="{FF2B5EF4-FFF2-40B4-BE49-F238E27FC236}">
                <a16:creationId xmlns:a16="http://schemas.microsoft.com/office/drawing/2014/main" id="{10BF159D-BE91-499F-8380-DF3228FED78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2011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2" name="Text Placeholder 2">
            <a:extLst>
              <a:ext uri="{FF2B5EF4-FFF2-40B4-BE49-F238E27FC236}">
                <a16:creationId xmlns:a16="http://schemas.microsoft.com/office/drawing/2014/main" id="{D343DCD1-75D3-48D7-A85C-354C2386D5C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0078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3" name="Text Placeholder 2">
            <a:extLst>
              <a:ext uri="{FF2B5EF4-FFF2-40B4-BE49-F238E27FC236}">
                <a16:creationId xmlns:a16="http://schemas.microsoft.com/office/drawing/2014/main" id="{DD7E7006-423A-4154-9EA2-59F9CCE381D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181463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4" name="Text Placeholder 2">
            <a:extLst>
              <a:ext uri="{FF2B5EF4-FFF2-40B4-BE49-F238E27FC236}">
                <a16:creationId xmlns:a16="http://schemas.microsoft.com/office/drawing/2014/main" id="{E74EFF22-77F8-4F14-9C95-C3345BD531C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62138" y="3078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  <a:endParaRPr dirty="0"/>
          </a:p>
        </p:txBody>
      </p:sp>
      <p:sp>
        <p:nvSpPr>
          <p:cNvPr id="555" name="Text Placeholder 2">
            <a:extLst>
              <a:ext uri="{FF2B5EF4-FFF2-40B4-BE49-F238E27FC236}">
                <a16:creationId xmlns:a16="http://schemas.microsoft.com/office/drawing/2014/main" id="{2DA8D98B-38E9-4495-B8AB-377223F2091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2780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6" name="Text Placeholder 2">
            <a:extLst>
              <a:ext uri="{FF2B5EF4-FFF2-40B4-BE49-F238E27FC236}">
                <a16:creationId xmlns:a16="http://schemas.microsoft.com/office/drawing/2014/main" id="{314EFEC3-DC70-4FA4-B826-0B0D97AB8E2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0587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7" name="Text Placeholder 2">
            <a:extLst>
              <a:ext uri="{FF2B5EF4-FFF2-40B4-BE49-F238E27FC236}">
                <a16:creationId xmlns:a16="http://schemas.microsoft.com/office/drawing/2014/main" id="{A4EC2E59-6618-4215-A84D-1AA555509E3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8394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8" name="Text Placeholder 2">
            <a:extLst>
              <a:ext uri="{FF2B5EF4-FFF2-40B4-BE49-F238E27FC236}">
                <a16:creationId xmlns:a16="http://schemas.microsoft.com/office/drawing/2014/main" id="{563F410C-230D-453D-AF70-F009C7DB09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62011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59" name="Text Placeholder 2">
            <a:extLst>
              <a:ext uri="{FF2B5EF4-FFF2-40B4-BE49-F238E27FC236}">
                <a16:creationId xmlns:a16="http://schemas.microsoft.com/office/drawing/2014/main" id="{F94A8882-CFB3-49CF-AF03-D487C69315C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40078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0" name="Text Placeholder 2">
            <a:extLst>
              <a:ext uri="{FF2B5EF4-FFF2-40B4-BE49-F238E27FC236}">
                <a16:creationId xmlns:a16="http://schemas.microsoft.com/office/drawing/2014/main" id="{16874D19-629E-4125-A3BC-B95DC5BB2AB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181463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1" name="Text Placeholder 2">
            <a:extLst>
              <a:ext uri="{FF2B5EF4-FFF2-40B4-BE49-F238E27FC236}">
                <a16:creationId xmlns:a16="http://schemas.microsoft.com/office/drawing/2014/main" id="{133BD9BA-26B8-43E4-8370-9B8542FCDE9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62138" y="3967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text</a:t>
            </a:r>
          </a:p>
        </p:txBody>
      </p:sp>
      <p:sp>
        <p:nvSpPr>
          <p:cNvPr id="562" name="Text Placeholder 2">
            <a:extLst>
              <a:ext uri="{FF2B5EF4-FFF2-40B4-BE49-F238E27FC236}">
                <a16:creationId xmlns:a16="http://schemas.microsoft.com/office/drawing/2014/main" id="{38F3209D-D544-4896-8115-B6428B0384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780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3" name="Text Placeholder 2">
            <a:extLst>
              <a:ext uri="{FF2B5EF4-FFF2-40B4-BE49-F238E27FC236}">
                <a16:creationId xmlns:a16="http://schemas.microsoft.com/office/drawing/2014/main" id="{3589A64E-71E2-4187-AA9A-1C760275BC2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0587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4" name="Text Placeholder 2">
            <a:extLst>
              <a:ext uri="{FF2B5EF4-FFF2-40B4-BE49-F238E27FC236}">
                <a16:creationId xmlns:a16="http://schemas.microsoft.com/office/drawing/2014/main" id="{EBB27AAE-A5D3-4263-9509-01DA3E1756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8394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5" name="Text Placeholder 2">
            <a:extLst>
              <a:ext uri="{FF2B5EF4-FFF2-40B4-BE49-F238E27FC236}">
                <a16:creationId xmlns:a16="http://schemas.microsoft.com/office/drawing/2014/main" id="{5442EE94-7F98-4484-B6FE-42A14F5BEE4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62011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6" name="Text Placeholder 2">
            <a:extLst>
              <a:ext uri="{FF2B5EF4-FFF2-40B4-BE49-F238E27FC236}">
                <a16:creationId xmlns:a16="http://schemas.microsoft.com/office/drawing/2014/main" id="{24237C5E-5700-4C22-B69E-EBB3AD27B376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40078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7" name="Text Placeholder 2">
            <a:extLst>
              <a:ext uri="{FF2B5EF4-FFF2-40B4-BE49-F238E27FC236}">
                <a16:creationId xmlns:a16="http://schemas.microsoft.com/office/drawing/2014/main" id="{2D652259-1BF8-4F7E-861D-8EF5F9AAB235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181463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8" name="Text Placeholder 2">
            <a:extLst>
              <a:ext uri="{FF2B5EF4-FFF2-40B4-BE49-F238E27FC236}">
                <a16:creationId xmlns:a16="http://schemas.microsoft.com/office/drawing/2014/main" id="{5F6BE158-FD48-4DC8-9860-5E0A73BECCE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62138" y="485647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69" name="Text Placeholder 2">
            <a:extLst>
              <a:ext uri="{FF2B5EF4-FFF2-40B4-BE49-F238E27FC236}">
                <a16:creationId xmlns:a16="http://schemas.microsoft.com/office/drawing/2014/main" id="{C9A81AE6-2703-4337-B702-8536824FCF3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2780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0" name="Text Placeholder 2">
            <a:extLst>
              <a:ext uri="{FF2B5EF4-FFF2-40B4-BE49-F238E27FC236}">
                <a16:creationId xmlns:a16="http://schemas.microsoft.com/office/drawing/2014/main" id="{4C6E1909-3CC5-46E0-8B87-1FF59252739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0587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1" name="Text Placeholder 2">
            <a:extLst>
              <a:ext uri="{FF2B5EF4-FFF2-40B4-BE49-F238E27FC236}">
                <a16:creationId xmlns:a16="http://schemas.microsoft.com/office/drawing/2014/main" id="{CABE6788-3055-4748-818A-2B0958111FB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94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2" name="Text Placeholder 2">
            <a:extLst>
              <a:ext uri="{FF2B5EF4-FFF2-40B4-BE49-F238E27FC236}">
                <a16:creationId xmlns:a16="http://schemas.microsoft.com/office/drawing/2014/main" id="{1D43CA69-DB89-4DA4-A317-03E2C37A230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62011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3" name="Text Placeholder 2">
            <a:extLst>
              <a:ext uri="{FF2B5EF4-FFF2-40B4-BE49-F238E27FC236}">
                <a16:creationId xmlns:a16="http://schemas.microsoft.com/office/drawing/2014/main" id="{BC3CDA33-6BF1-4B16-A180-201AE642280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078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4" name="Text Placeholder 2">
            <a:extLst>
              <a:ext uri="{FF2B5EF4-FFF2-40B4-BE49-F238E27FC236}">
                <a16:creationId xmlns:a16="http://schemas.microsoft.com/office/drawing/2014/main" id="{C64F8220-6432-4492-B3DE-9F8804C4B4B7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181463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5" name="Text Placeholder 2">
            <a:extLst>
              <a:ext uri="{FF2B5EF4-FFF2-40B4-BE49-F238E27FC236}">
                <a16:creationId xmlns:a16="http://schemas.microsoft.com/office/drawing/2014/main" id="{66E07152-6A7D-4B55-8146-DEEA9DDB6A3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962138" y="5740399"/>
            <a:ext cx="731520" cy="685800"/>
          </a:xfrm>
        </p:spPr>
        <p:txBody>
          <a:bodyPr lIns="27432" tIns="27432" rIns="27432" bIns="45720" anchor="b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2pPr>
            <a:lvl3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3pPr>
            <a:lvl4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4pPr>
            <a:lvl5pPr marL="0" indent="0">
              <a:lnSpc>
                <a:spcPct val="85000"/>
              </a:lnSpc>
              <a:spcBef>
                <a:spcPts val="0"/>
              </a:spcBef>
              <a:buNone/>
              <a:defRPr sz="900"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76" name="TextBox 575">
            <a:extLst>
              <a:ext uri="{FF2B5EF4-FFF2-40B4-BE49-F238E27FC236}">
                <a16:creationId xmlns:a16="http://schemas.microsoft.com/office/drawing/2014/main" id="{4DF8AB55-2D54-47B4-9740-B213D4F68086}"/>
              </a:ext>
            </a:extLst>
          </p:cNvPr>
          <p:cNvSpPr txBox="1"/>
          <p:nvPr userDrawn="1"/>
        </p:nvSpPr>
        <p:spPr>
          <a:xfrm>
            <a:off x="32780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SUN</a:t>
            </a: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id="{6006DBD7-B9BB-4B7B-B81A-2B62BE6303BB}"/>
              </a:ext>
            </a:extLst>
          </p:cNvPr>
          <p:cNvSpPr txBox="1"/>
          <p:nvPr userDrawn="1"/>
        </p:nvSpPr>
        <p:spPr>
          <a:xfrm>
            <a:off x="40587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 dirty="0">
                <a:solidFill>
                  <a:schemeClr val="accent1"/>
                </a:solidFill>
              </a:rPr>
              <a:t>MON</a:t>
            </a: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CD6BE62A-5BB7-4316-9C90-A646CD17368A}"/>
              </a:ext>
            </a:extLst>
          </p:cNvPr>
          <p:cNvSpPr txBox="1"/>
          <p:nvPr userDrawn="1"/>
        </p:nvSpPr>
        <p:spPr>
          <a:xfrm>
            <a:off x="483943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TUES</a:t>
            </a:r>
          </a:p>
        </p:txBody>
      </p:sp>
      <p:sp>
        <p:nvSpPr>
          <p:cNvPr id="579" name="TextBox 578">
            <a:extLst>
              <a:ext uri="{FF2B5EF4-FFF2-40B4-BE49-F238E27FC236}">
                <a16:creationId xmlns:a16="http://schemas.microsoft.com/office/drawing/2014/main" id="{09C5C26B-BAF9-46A2-9201-9A0611A3A56B}"/>
              </a:ext>
            </a:extLst>
          </p:cNvPr>
          <p:cNvSpPr txBox="1"/>
          <p:nvPr userDrawn="1"/>
        </p:nvSpPr>
        <p:spPr>
          <a:xfrm>
            <a:off x="562011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WED</a:t>
            </a:r>
          </a:p>
        </p:txBody>
      </p:sp>
      <p:sp>
        <p:nvSpPr>
          <p:cNvPr id="580" name="TextBox 579">
            <a:extLst>
              <a:ext uri="{FF2B5EF4-FFF2-40B4-BE49-F238E27FC236}">
                <a16:creationId xmlns:a16="http://schemas.microsoft.com/office/drawing/2014/main" id="{CFB4B97F-1224-4B87-825F-78CBA61802C2}"/>
              </a:ext>
            </a:extLst>
          </p:cNvPr>
          <p:cNvSpPr txBox="1"/>
          <p:nvPr userDrawn="1"/>
        </p:nvSpPr>
        <p:spPr>
          <a:xfrm>
            <a:off x="6400788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THUR</a:t>
            </a:r>
          </a:p>
        </p:txBody>
      </p:sp>
      <p:sp>
        <p:nvSpPr>
          <p:cNvPr id="581" name="TextBox 580">
            <a:extLst>
              <a:ext uri="{FF2B5EF4-FFF2-40B4-BE49-F238E27FC236}">
                <a16:creationId xmlns:a16="http://schemas.microsoft.com/office/drawing/2014/main" id="{AFF96F4D-FE0B-4380-BB5E-57992F396077}"/>
              </a:ext>
            </a:extLst>
          </p:cNvPr>
          <p:cNvSpPr txBox="1"/>
          <p:nvPr userDrawn="1"/>
        </p:nvSpPr>
        <p:spPr>
          <a:xfrm>
            <a:off x="7962138" y="935666"/>
            <a:ext cx="731520" cy="123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SAT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F97ADA57-56EE-488F-8473-ADF4EDF813AA}"/>
              </a:ext>
            </a:extLst>
          </p:cNvPr>
          <p:cNvSpPr txBox="1"/>
          <p:nvPr userDrawn="1"/>
        </p:nvSpPr>
        <p:spPr>
          <a:xfrm>
            <a:off x="7181463" y="933450"/>
            <a:ext cx="731520" cy="12801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sz="900" spc="-50">
                <a:solidFill>
                  <a:schemeClr val="accent1"/>
                </a:solidFill>
              </a:rPr>
              <a:t>FRI</a:t>
            </a:r>
          </a:p>
        </p:txBody>
      </p:sp>
    </p:spTree>
    <p:extLst>
      <p:ext uri="{BB962C8B-B14F-4D97-AF65-F5344CB8AC3E}">
        <p14:creationId xmlns:p14="http://schemas.microsoft.com/office/powerpoint/2010/main" val="341043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427038"/>
            <a:ext cx="5905500" cy="48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add title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100" y="1219200"/>
            <a:ext cx="8305800" cy="521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1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1BAF-3B5C-49DA-A4A9-3BD9ADB0955D}" type="datetimeFigureOut">
              <a:rPr lang="en-US"/>
              <a:pPr/>
              <a:t>12/28/2019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6743"/>
            <a:ext cx="2895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1300" y="6596743"/>
            <a:ext cx="21336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5863-7865-48FE-BD3C-D4209922671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36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Girl sledding" title="Sample Winter Picture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" b="28"/>
          <a:stretch/>
        </p:blipFill>
        <p:spPr>
          <a:xfrm>
            <a:off x="419100" y="417024"/>
            <a:ext cx="2514600" cy="2057400"/>
          </a:xfrm>
        </p:spPr>
      </p:pic>
      <p:pic>
        <p:nvPicPr>
          <p:cNvPr id="5" name="Picture Placeholder 4" descr="Man and four children piled on sled" title="Sample Winter Picture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100" y="2762250"/>
            <a:ext cx="2514600" cy="3657600"/>
          </a:xfrm>
        </p:spPr>
      </p:pic>
      <p:sp>
        <p:nvSpPr>
          <p:cNvPr id="275" name="Text Placeholder 274"/>
          <p:cNvSpPr>
            <a:spLocks noGrp="1"/>
          </p:cNvSpPr>
          <p:nvPr>
            <p:ph type="body" sz="quarter" idx="16"/>
          </p:nvPr>
        </p:nvSpPr>
        <p:spPr>
          <a:xfrm>
            <a:off x="3278188" y="1311275"/>
            <a:ext cx="731837" cy="6858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EA4774-7D40-4DF3-AC37-78C28049F3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653F69-8AB9-4754-8662-5C80B95AB7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EDFFCC3-C14D-49A2-8E03-DAE07C6EC4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3E9347-9F8F-4921-8A59-18D75383E5F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6BD9875-6EF6-4D77-A2F6-50960937A1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AFFD10E-0604-42D1-B870-89C9BA2C38B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F89C7A-6F36-45B6-872C-9BAC3D00955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B80A9FD-6260-478D-BB5D-B414FD919DD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6F57F1A-2560-4320-95EC-A8A1D142F5F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34CF6E0-353F-47AF-8E66-BDF4125A87F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96EC135-79E4-49E8-AA2F-DEF44841A77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B095009-74AE-45EE-ABCC-7150DB2A393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3EC048D-07C2-4570-AD57-4E92C2F07C6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6C986A3-DC9E-49DC-B2FD-7C58DBBC30D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D1288A4-59B3-4628-A23C-534FCBF5BB2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2122E64-97A6-415A-A250-7AA2DBF7C73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EC6A0F3-125A-4037-9CE3-EB82DB18426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19A9955-3277-4102-8A56-CBAEAC86E90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10C92CF-7809-4060-BBAE-E90D13EF51F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6296410-BEFF-4AE6-8555-30B44272D3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C987837-A0A3-4758-8BDA-929E6C9F124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48EC888F-C410-4D10-A777-8921695D0F9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5E074F1-8BE8-458D-9123-4F8E65369C9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DB17E37-EA72-4BEE-AE44-E6B52BA88F9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C8F4071-5AFE-4AA4-9BD7-9CB218D3D20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" name="Text Placeholder 255">
            <a:extLst>
              <a:ext uri="{FF2B5EF4-FFF2-40B4-BE49-F238E27FC236}">
                <a16:creationId xmlns:a16="http://schemas.microsoft.com/office/drawing/2014/main" id="{A7B0ED1F-2B88-4561-9A79-A448DFB9187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7" name="Text Placeholder 256">
            <a:extLst>
              <a:ext uri="{FF2B5EF4-FFF2-40B4-BE49-F238E27FC236}">
                <a16:creationId xmlns:a16="http://schemas.microsoft.com/office/drawing/2014/main" id="{38715003-D6F8-43C6-90F6-34B08F0C29A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8" name="Text Placeholder 257">
            <a:extLst>
              <a:ext uri="{FF2B5EF4-FFF2-40B4-BE49-F238E27FC236}">
                <a16:creationId xmlns:a16="http://schemas.microsoft.com/office/drawing/2014/main" id="{2A3E7A10-A90C-46DE-8404-58EAEA57DF3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9" name="Text Placeholder 258">
            <a:extLst>
              <a:ext uri="{FF2B5EF4-FFF2-40B4-BE49-F238E27FC236}">
                <a16:creationId xmlns:a16="http://schemas.microsoft.com/office/drawing/2014/main" id="{AA8090ED-A603-4806-BA40-7BD3B4A690D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0" name="Text Placeholder 259">
            <a:extLst>
              <a:ext uri="{FF2B5EF4-FFF2-40B4-BE49-F238E27FC236}">
                <a16:creationId xmlns:a16="http://schemas.microsoft.com/office/drawing/2014/main" id="{01F9CDB5-34D2-4F51-A9DE-E1C324E62289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1" name="Text Placeholder 260">
            <a:extLst>
              <a:ext uri="{FF2B5EF4-FFF2-40B4-BE49-F238E27FC236}">
                <a16:creationId xmlns:a16="http://schemas.microsoft.com/office/drawing/2014/main" id="{1F90BDF6-7738-471D-9B40-AC8999266EF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2" name="Text Placeholder 261">
            <a:extLst>
              <a:ext uri="{FF2B5EF4-FFF2-40B4-BE49-F238E27FC236}">
                <a16:creationId xmlns:a16="http://schemas.microsoft.com/office/drawing/2014/main" id="{C20E07CB-68EF-4302-8CBC-64E4C1C51CC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3" name="Text Placeholder 262">
            <a:extLst>
              <a:ext uri="{FF2B5EF4-FFF2-40B4-BE49-F238E27FC236}">
                <a16:creationId xmlns:a16="http://schemas.microsoft.com/office/drawing/2014/main" id="{7DAFCE91-63FF-4426-AAAC-C62730ACA16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4" name="Text Placeholder 263">
            <a:extLst>
              <a:ext uri="{FF2B5EF4-FFF2-40B4-BE49-F238E27FC236}">
                <a16:creationId xmlns:a16="http://schemas.microsoft.com/office/drawing/2014/main" id="{403B74FA-8EDF-4AF0-B59B-65613DD96A44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5" name="Text Placeholder 264">
            <a:extLst>
              <a:ext uri="{FF2B5EF4-FFF2-40B4-BE49-F238E27FC236}">
                <a16:creationId xmlns:a16="http://schemas.microsoft.com/office/drawing/2014/main" id="{5AE9760A-F86D-4B8F-B0B8-A53D741BE57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" name="Text Placeholder 265">
            <a:extLst>
              <a:ext uri="{FF2B5EF4-FFF2-40B4-BE49-F238E27FC236}">
                <a16:creationId xmlns:a16="http://schemas.microsoft.com/office/drawing/2014/main" id="{A200AD9F-A71D-40A4-98EA-80296B324A39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7" name="Text Placeholder 266">
            <a:extLst>
              <a:ext uri="{FF2B5EF4-FFF2-40B4-BE49-F238E27FC236}">
                <a16:creationId xmlns:a16="http://schemas.microsoft.com/office/drawing/2014/main" id="{79D22DE3-742D-4FB4-B6DF-1A7018FD2B7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9" name="Text Placeholder 268">
            <a:extLst>
              <a:ext uri="{FF2B5EF4-FFF2-40B4-BE49-F238E27FC236}">
                <a16:creationId xmlns:a16="http://schemas.microsoft.com/office/drawing/2014/main" id="{B3E2D99C-D308-4629-B34C-215EF125B71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0" name="Text Placeholder 269">
            <a:extLst>
              <a:ext uri="{FF2B5EF4-FFF2-40B4-BE49-F238E27FC236}">
                <a16:creationId xmlns:a16="http://schemas.microsoft.com/office/drawing/2014/main" id="{05A0EA7D-D7F0-45D4-A226-50620D716D8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1" name="Text Placeholder 270">
            <a:extLst>
              <a:ext uri="{FF2B5EF4-FFF2-40B4-BE49-F238E27FC236}">
                <a16:creationId xmlns:a16="http://schemas.microsoft.com/office/drawing/2014/main" id="{F0C5A26A-81F7-470A-80BE-A6B1F7BEDFFC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2" name="Text Placeholder 271">
            <a:extLst>
              <a:ext uri="{FF2B5EF4-FFF2-40B4-BE49-F238E27FC236}">
                <a16:creationId xmlns:a16="http://schemas.microsoft.com/office/drawing/2014/main" id="{DEB23021-6ADC-4FEC-9104-5B9D506B9D72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71022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43A91C6-A1DF-4BDC-862F-39DB9B3F5F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325EE0-FABC-4A69-8D82-337DCA7F0E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E2EE2-EE18-4E6C-ABB4-4108189D517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2E6640-A3C7-4B0F-B282-09AAEB916A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8E4E0E-2766-463D-A773-98C4EE1F54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C149D74-EC1C-44A6-A1CB-CEACC9610F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B14550-91C9-4A84-9284-0083F146C30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8732C7-546B-4AFC-BB49-7A21C8E3638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8C0E6B4-FD39-49E7-9310-AF08F49833D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1378CB-3000-42DB-82BE-7CA357C2571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FAC71A-3BF7-4836-8929-0876731CDE6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DAAA7A4-DAF8-4D27-931B-FBBFAF194C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9FD588A-266C-4DE3-9C5F-6868D8027CF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9E3935-33C8-40B7-ADA1-5897A57D7E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D61497B-C255-4306-8FA5-1B98676212B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6E3DEB5-47C8-49A1-A8D7-6AAF438507F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FA98DBE-CC65-45E9-BEF0-04F8D8CE966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E3598C0-18D9-43E1-A4BB-607D84AEFE3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F163A2B-16E0-44F1-9B91-CA0EF2DC9BD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65D6D62-1F20-489E-A808-FD1640FEAF2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FA98047-D51E-442D-8FAC-3064074B043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2AB09AA-8A9C-4342-83C6-18519B9057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C133E77-A07B-407D-AF07-7A7C2356224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A03F6B2-5047-4F64-955D-87E4C2CB6C0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A084426-ACAC-40B3-8FC1-2AD04108D71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F062C3F-8CB0-4F9E-8663-3171CD5F04C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777E142-AFB6-450B-8BF6-1D696FEC0854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BFC139-C6CF-4D0E-947F-70D6C229515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8D7DD10-751D-41F7-B127-B6B7627A8A4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40CB384-8279-4F57-A309-28238C4389B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B1615FC7-E04D-498D-8AF6-F3B12571692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E74284C-9DB6-4814-B56C-1DC56B6FE16F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C2BB4D9-7C4C-4700-9F4C-F51C7776D355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FC0D7164-BAF7-474E-9684-6C3920B1DA7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768A729-AB9A-427E-A9EF-E8B37C3BE94E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877ED6A0-7123-42F5-85F8-D8A043700D0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3B927803-15E8-4E17-A476-4F423C6F017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A8CF9D8-6E24-49DE-8A26-DC601DDE2B9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5AAF4598-D385-4B3F-B148-7E39E292FC0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C5A7CC52-38DB-4356-9F11-5ED46E49668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D5AD0A5-3E00-4708-970E-D20304AB3C5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8D6CF617-D229-4546-A959-13DD0AADDD9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B65B642-E746-43EE-BF41-B2BB4538B28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5C42E3ED-B60A-48D7-94F7-6F104667F4D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9508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1987792-9A71-4B37-A451-C9604FD030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3441C-487E-40CA-B319-2780E5BD40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ACA4B-CFAD-4C8A-BDCE-EB4FE26596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583D6D-70C1-48E4-96D5-B995FEFD12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54157A-463B-42C3-815E-3B4E6E6C43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AD01907-1475-4E93-9B16-6DACB9A0745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12EE97C-8C5E-4AE4-8A38-F68785FB192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351B4C-4BBE-4101-8D25-881C3E5C31B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10E990-0D16-401E-A697-E942F1158FE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9C14307-6586-41DA-8A15-FD371158615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D902939-4B1E-4A38-AD4E-B419D3A3F01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4E091B8-5BFA-4364-AFE6-FA3490D1517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5684B6-29DB-4486-AFEF-2C0B98430D5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6B33156-FD48-47C7-AF8B-27F0D358BBE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F506718-9964-40CD-AAAE-8602F4D4DBB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1853FA0-B2F9-4210-B93B-A6165657CA5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7D72CE6-F8F9-4946-87F6-97064B39F41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9FE3FA5-B554-470A-9EED-72E680DFA89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CC5915A-833B-4534-9397-F3E5DFD55EC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9DF5F4C-283A-4C87-898E-DEB537636E4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847F6EE-4C61-4F0D-A348-24DCF22E06C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2B0B772-D3F2-46A8-B66C-789DCA1F1E6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B7773B49-451E-419E-B388-24E941E4AD4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5CBBE7E-5B1A-46A3-93A3-F9EC953348B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E537E3E-13F5-4F36-B0A5-CB73CF6D804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FCAE8A2-01D8-4F6E-806D-6D754AE8E49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DA45D27-B10D-4ABD-93C6-0B9AB0ADB90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2F5310E5-1C94-4FAA-89A7-77D0AB404D0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8F0C62A-C224-4F9C-8B02-095DF1CBD04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3C7637C-3165-4879-8AD2-1B6619AD443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EFF3D9C-BD03-4F70-BB78-7CA7F669B8E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72CDB43-0C70-4703-99D0-0486298E481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888D27E-9C9C-4AB7-AF5A-3961EFBD6904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A86458F-3EC5-4511-8B6B-0734E6B15FD4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CD575C6-D08A-4789-B808-897B65C3AC0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C684BA88-DBB4-404F-AFB6-34237E83F770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0E262090-0890-432C-B218-58E5ECCC035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CDE5B8B-0197-4EF5-80D9-FB8CD3BB403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B6EC523-E130-43B4-BDA6-81E37198E68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C1F63EB-6B7D-4582-8197-719CE606ED7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0084288-A7E5-4D43-8204-135372D86DF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8319FF08-2F0E-40E7-99C4-5759FD871B58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95CA9ED5-5C0A-403D-90F7-19DA6C7B168B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F2924B92-D513-449C-9127-D2C539E6849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223361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0393374-1DA6-4EDB-AA1F-0E14A8DE9B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1F5F4-0B69-4F4E-AD9F-101BE6345C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80DDF-7D8E-4C38-B47D-8B33EDB3C7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AE837-2B96-4A15-BA0B-2AA870F894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759B1C-A3D9-48FD-8329-88D5273EA4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E4328-48C7-486F-AA93-A5F2DCC9CD1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AC7EFB-CB10-496E-B8DC-6A52EA2780D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37D690F-30BB-48B1-8694-00EAAD0BA0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634D98-18B0-4C0A-B013-0858A51ACF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CF7F000-E544-4574-BB1D-0A19F3F695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D254BD-342E-468F-9651-983D3781D5A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50CE93F-C1C9-48F8-ABC0-371B5D0C1A6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978C10D-CA3C-4CD1-904F-A410E413550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329CA8D-16FB-4EFD-B416-AFC4D614A5A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D324AF3-9D16-4981-B957-E36BD57A183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AC8151F-9F6C-49A1-BACC-C920EE65138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4E6E745-88E2-47CF-8E3B-EDA422B0670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14B09AB-F10E-4554-B338-BA31BE5456D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FE6CC03-2391-4F45-A5F9-7BA319D7545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9699D3E-79D3-4287-85F2-CB71B4804CA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E54A020-A90F-457C-8EFA-012AF868429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8D453F4-3A67-401C-A218-D88AC8ED418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DB91B42-B7B0-40A1-88B3-0F90667244B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2EFF178-030D-4C56-B384-6353C167D3D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95F8AA31-EB3C-4BEA-A9BA-1525ED6EF96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AD71491-BC45-43D8-824B-1226836D9E5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E49DC8F-524D-45F0-B180-7039719975D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EFA5E62-7420-404E-A316-1CABEB00566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BE561E8-44D5-44C7-B5EB-E316D793090C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189B0E7-64F8-47E5-B46D-7FA7556A2C2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FE20B37-014F-4CFD-AB50-F94D924D8D9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44B1A4B-6E7E-4F1B-B6E2-16754AAA85E0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0926BC57-0D0D-4F03-AF61-F25FD132464E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9AE75623-47A5-4CF1-B63C-567D63530C58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AF47023B-C306-4778-BBF8-1C84150426FE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7DFFC0FF-9F93-465E-8B08-145B4578C1CD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231A5AA1-034D-4137-BA65-532F27E3386A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F02F3D3A-A887-4AD9-A4BB-083286B97F8C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E0992EB7-CD80-4D4C-83E7-8707670E338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D0629ECB-24C2-4032-B9B2-6DAF239E3040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52D3D508-6345-43C6-AA01-CD319D3CCE0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53CB1A66-552B-4557-87BF-8264E293437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7A59F8DE-B598-4C2B-BD23-4F278CADEEF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88B43C3-C283-43B6-B09D-D51A5007DFB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21955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83F44B4-3795-4526-96F9-D1C289B3A4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5A61D3-043C-4532-A205-364E696524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00275-BC26-4266-985E-402DC4417A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273CDE-17CA-45EC-98DE-B1E0B03FC4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B8190F4-2B32-4544-8C92-F068228DE6D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C2A730-4D67-4AD7-81E5-E90F32C79F3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2EE184-FC8D-4672-9502-6784DEB252B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C8D6203-001C-4090-B01F-1FD60423EFB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65415FA-1B32-4AF0-B450-69A3F59554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2EAC7CC-85DA-4E16-9D88-04EC85F3F1E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0D4FEB6-559F-43DF-8C17-442481C2E52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FA8646D-7F62-4378-AA8F-C9325559AA0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1586F04-11D8-40EB-BA15-E9F119F1E44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B6479C-9B5E-46F0-A897-621E84F9402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887CAB1-5574-426F-8787-EE65348004A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E79314B-0E5F-4413-A842-65F21465389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6D0CC3D-2C53-45AA-9340-158CCFF309D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4E8EF87-B8AC-4593-B896-A6560EE4117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44BDF6E-91FA-4EBC-B3ED-9CDE0C21B3B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D8BF31C-D1F7-41A4-A875-F6824ADB217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6D980C0-A41C-411F-81D6-5A21489CD15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6AFB432-CC8C-4F7F-A7F1-C02650D1676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6A9023C-D0CA-46F3-B503-8A6775AF746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A1DEA11-B5AD-4786-BE58-ACB1E2917C7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683B4B2-7A1E-4799-AD22-695DBE0C689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D03FC45-3B43-4474-BF22-11B2BAE587B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FFEEEC5-53E0-40F6-B0C6-DBD760F656D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9EF76967-3A2F-4B8A-9FEF-FA1FD9B411A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4927C1E-8ACE-4484-A5B5-77637086EFB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3BAF40F0-B98C-4B9D-8B03-C5BD318B1AC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9291E1F-7269-4B3E-8EC5-B3E8F31EE16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CDD3C9A-45C6-4D90-80A4-B99F9313D11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9C5C74BD-2B80-4FF6-B077-7BA7CCABA11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AA48479-EE14-48DD-855F-3AA26D73F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9AB79797-3D31-4385-BCF6-56AA6EF55E0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D33EB75-38C6-4B69-90FD-6D5E8669BBF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F6BE37F5-31A1-4105-8569-3D5FFCAA55EE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A2BF5F7-DE19-4EEC-9C94-1AFC3F44604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D77F0FE8-E937-4197-B899-FCFA6F43D85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9728341C-4659-40CE-989F-8A2F235E94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7EEEB8F-B79A-4D62-85A3-36444E1DDB4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5B1AD6E8-3620-4210-9770-554BCC1FD2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A22AAA15-910C-4F4E-8A1E-21A72C456174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6D615F08-1525-4520-979F-0B37ADC795F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05948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C91A950-37C7-4C08-901F-A447131960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6AFC9B1-179D-4BF0-B8FF-D404B8EB93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F59129-CFDF-40C0-A5AF-C401625571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75684B0-44BB-4115-BDB1-3E7AF1F3FC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74D02C-AC47-419F-8751-C5B2E363C0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A1BBBF3-199C-48BA-9C1A-A2E432E1CC1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9401C7-9182-46F4-A6DE-64FBA05A3CF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503FFE-D770-4404-9019-792B8AF485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9C5FFB-2D1C-45AD-A934-1C15C00EA88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83A067D-4B86-466D-93E8-B9CF3A7C314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7BD08EC-58EE-4526-9DBD-77B8FFAB935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637F1D9-D0B7-453F-9AC8-F4F6EDD79C6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25D4DAA-B30A-4A58-AE5C-C9DE39A6993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2487E1-19BF-4FD5-AA9C-8FBEE77897E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362F32-7EA9-466E-9087-49BC2DB9E90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CD65E0B-A6E8-40AB-AB62-4AE177E7D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0C707E1-EFDA-47B9-8310-07C60EAB1BA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685A910-A11A-46C9-AC1D-39504C1D54F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D2E5472-47F6-48C2-A85E-8F3DA7A5C2F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188B295-1823-4C01-AA9D-7C6A809AEA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69BD7F8-D3CA-4CF6-A062-04730B0370C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1414E86-09EA-4DBA-A166-B80432D295F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0FB3988-73A0-4E09-ACF8-F61D5565050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1EA6B5B-017F-445C-96AC-A0DAF916038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E654B86-9ACE-4C60-B005-E37F99CC0C3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03E2B61-29F8-438C-B453-82F6737E228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2E79778-DEFC-4D01-8CF0-252D7CA86B3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5038DE4-9168-4969-9F5F-1A66201EE8F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FF43D2C-3AFC-4AC4-A993-41A08CA79EC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F9DCB1B-704F-4979-BAC7-12096571CD0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C414B07-CDFE-4646-8CE6-65F6E35FAFE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872F688-C580-42D0-8E6C-8B2C20F3800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EA4D825-CA30-4095-8DA9-D6100BF8CA2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D7DFDCBE-5BB1-4550-BF1C-3ED36726F8C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0E8E4646-D0D0-46F5-996B-552C3DE4FCC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E4EDC80-C88B-49EA-BE51-6CECCB29F40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008B0B73-66A5-4C64-A47A-7324E977980D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BE006A54-CF1F-4B0C-B064-BAD955A6CEA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2833E949-644E-4F1C-ADE6-4B660B59C04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918AB0F-E61A-478B-8A69-2C37465DEA1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9F4A1975-0598-43E5-A7DC-9940E0DD8FD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B87BB938-1B81-4516-9469-68C8037D0982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4B79C0C3-4068-419C-9678-1BA74BF96F5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4D18A33C-FE9F-482B-8F90-D1C4A3E7F2B1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58983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61B531-C035-478E-906B-CEACEC2F5D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F5C060-3C06-4AFB-8D43-91C1A6D9DA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14A49-EA29-40EA-8A6B-B3B0B998C8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7ED682-E04A-443C-AE74-1C7F8F1EB8C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D024B4-1D98-4F25-9D62-D3B8454D70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EA8610-A0F5-4F1F-86A9-C793D37CDBA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667B7-D692-4211-A782-FAF0E4EC271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B932F54-90F5-46BC-AD05-363E8D4391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87E4B55-2798-4721-B878-1A85762801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F6F799B-1753-455F-9167-6F6EA62F1A9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C06AFD6-4F80-4ABB-AA6F-7A1CCB9994C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CE60798-0A84-40A0-8856-D8EEAC5153E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8F0D689-7BF0-4C2D-A8CA-9AC544D0E49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96B8850-C1B4-4E4C-B431-C3717533FF6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19B6E5-92C6-4575-B128-168197D24811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425ECAC-3DA6-44FB-B52F-BFAD93EAA7E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06F57B3-D30C-4C81-A7A2-45F0C37046D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ABED3BA-0282-4803-99B4-6FF0042D513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6F78A01-3913-4EA5-80D0-13D24EDA570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978C94E-F04E-4812-A039-B51430BE327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EB3BDE7-0EC7-4F16-9169-4530E949EAE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2971DCD-6190-48F8-B2DD-A7C50B18AEE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DA36E92-7C5C-4F6F-9226-7A79BA634BF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90E3DCF-193C-46CB-87FD-57D1E4B899A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95C2600-2839-4E37-BDA3-F716CA730A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C3D1F70-528F-46B5-AF2D-1163EA6F92D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5C6DB3E9-7FB4-4912-BDC0-53A344FCF3C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BF1D95B-8F2B-450A-8DAA-D02E35CABA0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0E60AA1-AA5D-44D3-ABF3-3756ECBB1E0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6CEC588-B0AA-462D-B1EF-3637E17FF25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7B338C1-F66B-486E-96B3-975C76D62B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F46B52B9-2792-4367-A928-A6AA8C9B602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D737DA1-5689-496F-B6CB-C619397B026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367F614-2BF3-4BD1-ABA6-726E25E1387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4871E3E7-2471-48B2-92ED-3FFC0889A010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A1DFBAD7-238D-4858-A0F1-44725116528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F89C5543-11C4-43FB-A016-D59E24A58D4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D073E1C-8D6E-4772-A146-10EE0CBBF10A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C5915C50-C22D-4443-8B91-35AF5026499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8D617DF4-71EB-450B-92E4-63C58AF2EF2A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494A1A56-B989-4DB9-B32A-5AB965F1BE3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B03A15FD-03EC-4BB5-8561-D2848B109FC3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AD84F0C-8B2C-46BD-A907-E80D0DF3FF5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C2F4959F-12EE-485A-A052-4853C4CA8CC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295783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916C904-ECF7-4356-B130-76D21E8BA0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33793-3637-48FD-BE01-8B539EE25F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40CD0-CF4E-4E22-8E8D-2FFDCF4C0D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BFEC1C-99A1-46B7-A87F-2D615B874BF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F754CC-9D97-4142-B28D-5BFF5FEAA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35CF125-3D30-4CF8-AB0E-C474D3B3FE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5F63F8-31C7-4FF8-B352-4F1FE253AC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080C9F-3E17-4C01-9ED5-7A6766CD2C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C1CD287-E0E1-4BD1-A9EB-4B79D8B3374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69F4B4F-DBB4-4A3D-9BAC-EBF19368FD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3FB823F-5920-478F-AECE-BA0CCDDE86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F61CB7A-0A93-411F-B5AE-C0504E525F8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DB4DBF9-CF39-462E-8DEE-BBFDEAE86F0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5ACCE24-F986-4C43-8242-284A2ACE871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7BD4C75-542F-4F60-B9C2-B4F2F68A03C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C2DD048-C111-4892-B61A-EDD095A8053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C26710A-F70E-4749-B2B3-6D86DF7E306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4BF4C1F-8756-4F6D-8A4D-D57326F2FE3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5125582-E5CE-459B-8D9F-7BB587269F9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9FF9A63-4A00-4AE6-BC84-88CB82E2994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08CED8D-0506-4A4B-93F7-09531DE7A61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47CE5041-2AF3-4671-96E3-4CAC4019106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F09C752-9201-436E-BC41-1EFABE3FF82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57A0A10-8C6E-4B83-BB21-2B06B8A8093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72AB437-E8E2-4BED-A0ED-0E7631E5A0C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79FBC50-F621-44B1-A6EA-63AF1EFEA7E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65A619E-C14F-4FCB-9D9F-1F5567F867C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99BF86A-4DDE-43A9-A087-592D6809A0D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BA5F411-7E83-42D1-AAA6-83645BC1639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E095AE0-48A8-4F1E-AE48-213E7CD0D11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D8F9CE0-F389-46FC-9D45-664A7236865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8979C773-7C69-458A-B98E-0ECA28F9970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4F18D4E-9628-485D-A786-CACAC8814A2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48D4AC6-3351-4648-961A-B90CAC4E29F4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218CD31D-F0E8-40AB-9794-AC621493C52D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855F705-56C6-444E-B6A4-3DE0E7B0C08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CF75049B-63D5-411C-9609-576496124BE3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5BBA84BC-B430-4F9E-8627-D0FF98FA94F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4DC3AC96-4158-4E06-822A-736BD54ACC22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A7FCFA9E-83DE-46BA-ABA3-11172F17C6D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A93D2F1-5411-4327-93B0-C3CBF9A9C2E6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B8CA9A9B-901A-49D5-B97C-96421D53A6D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09CB67F0-5962-42E0-8B02-9638D8FA9A5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F643935D-6A68-4F21-A555-4B772CC79B2B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71820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2E67704-735D-4ACE-BE35-5F8286DBF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F9718-3D15-4CDA-BF70-918CB6D20F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8D133-4622-49CA-B6BD-5E8BFB7267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478CBC-3FE1-4714-9E2B-86D9BBAE8E3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454FAE-CCBF-4130-8B32-51DE4B8B647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BDD6BE-31DB-4B35-813A-3383119C6B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8BE1BE2-AB01-4BD8-A8B8-EDA35DDD0FB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0B4B15-4180-4C5D-96D7-2809678772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1F67773-1E11-401C-B2A8-152EB0C7C6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2E29414-7DF8-4F51-9812-8AE5F92A29A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890D96B-289B-4283-8BD2-AA5F15F008C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4C23B7-E858-4B30-A530-639FFD89536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8E39207-BF31-424F-B0D0-0308E0F70FE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5ED8A10-A76B-41E9-AFA2-06C7E1ACF0C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52F47C-0C46-47CB-9623-FC52A9555C8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AF37A10-1080-4558-A286-04E11CD7A7B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331A3F3-2C21-4383-8A5E-969FD597032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A33DF0A-F075-4A7E-B7FC-0B2A5BB6212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9BB5887-B3D4-49C8-B6A1-2331D628C20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0A6CCBA-AE3B-4225-BDCF-BB6BD2761B3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9A015E6-5472-4FDA-B5E4-23EDECFBAAB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D718710B-26BB-4F8E-B097-BC6A1F2E3AC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A59792A-804A-4EAE-9ED7-CDF9CB52A67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361B3C7-9D0D-4375-B306-C2CFB0AD92E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FCD60150-666F-42F3-A075-C3205718A91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0B2F217B-BCD1-4292-A1D7-870BD0FFB60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3DCA8A74-21CB-40E6-BF87-E2628FDC575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EE5F68C-97B6-4DF6-82B6-E7B9E7E6E68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E5E0FE0-AA26-4014-BE5C-64123E8BDF4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6E18843-15FD-4C48-A6BA-997BE17FDA2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9299620-F8D2-4BF2-90EF-D35654A0F45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0EA4AF3-91F1-454D-ACB7-CBCA23AE144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699653C5-8400-4BA1-A304-5C7208A9362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69088B9-D069-4CBA-A413-6753FD12BCC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05701436-2293-4F6A-A5BD-72707FFF591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40EBC05E-27BA-4363-8FB2-A044DA37B73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7560B86-2058-4DEF-99E9-DA0026500674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59DAF5F1-685F-4108-8B68-7123BA9132A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507DEED-10A0-4974-BDFB-77577637617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106A2E5F-5C9E-44EB-83AD-8B730F0AC68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DF5C5A44-98FE-4099-9235-9BD6A3D4BECA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34B53586-3BE1-47B2-A9D3-D35AB7A5106C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14B79EAC-8AB0-4CB0-8D09-62BFAC1CE171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D54AB43-D183-4911-91C0-89FF562236B5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84613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952C2F-D6F2-4A5D-844B-5ED550AC0E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A8E63A-089C-44A5-ABEA-FFF7A2F914D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20ADEC-C295-4B96-9AC9-DB5C341E1A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77A741-2A2E-4634-9C89-FDE37F5B37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A5CCEB-1A1C-42FC-BD72-078BBCA508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2BA1BA-817C-44DD-8A14-BA13D03592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FB00105-A49D-48BE-91D0-7B167BA8284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F43395-9FCF-46AB-892C-C6F4362C1D0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2EBD4E0-366B-4AEF-B1BF-B1507595F2D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A850967-4AC7-40F4-B680-CC0A1786F5F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B675996-8221-4EC3-B65B-5DF66676CAC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32732E3-FD4D-42C5-A86A-A06FFDA5849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392F7B9-86BD-4D65-93CD-E33615E0E7D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155ABE-97A7-4BFC-B12C-6B5E1C998E0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0D4FF69-2CF5-416E-94C4-5191195BCD8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991E556-FA4C-4B15-A1A3-D52E40E886A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283CA37-23F5-44AB-B0C3-2E33382D20A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E7DA050-6FB7-4446-AE5C-F40B334AC6C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5D4CF69-A8F4-4C49-A9AE-E9B271063E0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487C116-F350-4C33-9AA8-513B624FB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14F8EC0-E3C5-4143-99EA-14B00965064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E03A1B-84A7-40B2-A4FF-75F536DA968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2A6EE9D-CA36-43E1-93AD-4772CB30C10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D25DA73-1A04-42AA-8816-AE978AC2F92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4C370807-1A7E-4263-AE0B-F650067DC62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DF787C0-4E17-456E-ACBB-EC55DA5AD76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5835C77-9F2E-4808-B91A-4A34F011874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0120164-22B0-4E0E-9E82-47E8BE8E3A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8DB735CD-A8EB-443A-9C47-BB22249FA0C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1F27DDA-515B-4A80-9024-0F7308AA472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CEEDB22-294A-4F00-B570-D315C317774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322D089-21A2-47C8-9FAB-14886ADAC35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1FFFC04-33C4-4E8F-A21B-62D1FF7C560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503E1247-5933-477C-A6A6-8ECEC6570CC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34DEC72-D721-4A89-BD58-90B4717ED8E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1B3CED6-6D05-4ECA-9747-11C397D0E8E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610AC386-6561-4BCB-BEBF-124B797D967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32B4090-2D90-42DB-B6CA-AA536213816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6EA53AB5-CC6F-429B-80B9-884F454FBCB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7A021639-F32D-4AE0-92E1-ED38FB7F07D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373C5BDC-439E-442A-B1D0-D5941D6468A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408555B-FA4D-4C01-8080-B2C3ABD7EDB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B157317-EA8F-4C29-A06E-D08DEE04399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5CEB75D-1002-4A9B-A0ED-025B46580246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79408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E580E87-C740-4C1C-A4C8-912E107731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05F1C3-8EB1-4B83-BD60-684B0039BC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F807CC-7670-414F-8A0A-8583B270C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963C2-6785-489E-9008-4E3EFF11E2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15FD20-1566-4850-B641-8932FBF8468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2809A13-35F5-4BF7-83C5-D26D997F1B5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72D67AF-F723-430E-B228-AE3A2FCC20C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4A8705F-ACF7-4E54-9DE3-73E53ED544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B63FFC-CFC7-4818-A35A-16A9CCD40A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379BE7F-2279-4B09-A3E5-FACC940667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670C786-1914-4547-99B7-879AB2DDEA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927F3AB-51BE-4DF8-ACFB-848B1ECA101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13723F8-DFFE-477E-BE3D-59A8365A217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5A2BEF1-9844-4FB6-B65C-233CB365C59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008E5C7-5255-4395-8C21-5F6A958A7AF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6AE1DDA-FCE3-43E4-A0F8-80BDDC2885B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0FCB428-59C7-453E-B01C-4A393E01F4E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8A8EEFF-8A02-4211-90F7-9EB1E3EC43F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BC98082-7DBC-4FA1-995F-82368B13A44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78AAD49-5B61-4BAC-94A2-849AE96C094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59C081E-060C-4F2D-9D68-3812EFA81CF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DD6FAE20-2447-4C9A-A037-312A4174E4E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FCD228E-4322-42A7-A71D-67BB9B086C5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E388C4B-6214-4234-9948-A7B37DC0BC3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A6D3A03-45BB-4D5B-B7F8-4A6CBA6ACC6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0477AF31-0531-4316-BCB3-9EBD013EDA5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F948754-6FC7-49E6-BCB4-6203FF88FE4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78A65D5B-26FC-4DF8-AC53-E8CAA3E68D2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4138DB6-965A-46DF-8207-93A361996E2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6FCEDA2C-5A78-443D-A6D5-269895EABAA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DB91FAB-7DA5-43E2-8008-E81430D8E20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0641A55-20F6-48EA-A93D-CCC89D32E4E1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0AC05478-4C15-4576-92D4-40C3C7396CB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F10EE93-C219-442A-98C2-1B88D42E931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D00756E-A4C1-4E46-AA7B-12938390507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89881E5-BE2C-4878-A80E-574CA3F860C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5CF3406E-E2E5-4BD7-AB89-BCC1CB91D61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C00F539-E7E3-474A-B885-BA757B1D7274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CFD2C2AD-16AC-4570-A4FB-B0D9A098DD3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3DE596EB-6264-4DDF-A494-2D829F7E242E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8F724F2-2403-4055-8677-404F3052866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84ABECF-1249-4C9E-99CD-8B325DB999FF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43E6B10A-A1DF-47F0-8E14-25C47B3E2A5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A3E58ED2-6215-4610-9D1E-CBBF257AFDB4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815669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2D7D134-6EE8-4C27-BE2E-4EA5FCE548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39CEE-4F68-47FA-8110-9DF306D30B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BE906-45D1-4A26-89E6-DE975A4DD5A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8A1FD-B131-4692-919E-FD7943F799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589996-BC38-48DE-9CC4-0364660C9C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FEFCD2-091F-4805-911E-D6FC6B0371E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4460A1-7F12-41B1-AF46-DEBC09CC3B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73CCA0-1F38-4600-B220-2036E62741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69515F-C5B2-4BB9-BCFE-9B70F0A6B1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E623F6-2AF3-4108-A773-873A08AB461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AD735E9-EE3A-4ED1-B0DE-8E5EF123FF4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62196C7-B57D-436E-9192-07AC9B5134E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0C44522-A66A-4A98-A181-39D2501E72B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02FC660-048A-4931-A1A7-2911A57C906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7C67349-7148-4EB7-BEC9-703E6F6203B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971AE6F-AAAC-4307-B1CA-B139BBECF97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E6ACB72-4479-47EF-99B0-17B4B6986A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82F24F4-BDA1-411E-B878-5CE8225DC24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3AD2245-E3E3-4066-9A11-D2B81FE372F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360ABB5-357F-42F1-8B98-24C871B5E26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3056782-7A2F-4FE2-8DA1-EFF77B198FF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DB35F8E-CCA8-404F-8EC9-66089ED3D67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E4EC1F14-2FC3-4849-8FC9-88F25B8CB04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DD85834-CDE0-46A5-876F-95B2D143962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CCCC592-9273-44CD-BC13-B1E3AC97103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ECCCE1A-CA79-4161-80DF-2DD2D35B8D1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BA2F449-EAE8-40F1-92AA-2DFA35AAF2B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23814E-1C0C-4614-9588-1FBEFF0923C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C53A33C-479B-4864-A026-81CD4F0A41A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0970C019-0CF5-4DB4-A281-266690CE3BC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7E0D7E6E-3A9D-43A3-9E52-FA1F9A4FDB3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04D641B-7F49-4703-8783-F1D32E90B3F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774A30DB-BFD0-49C9-B6DE-CC4A701FECE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2C6BA5D-9B14-4F5C-B766-1C6872504DF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862C124-9C10-4AC5-9BEB-18A81F4197AB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9C79710D-702B-4C14-A34D-B861E3A96DF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925884C0-4D3F-4EA0-8FF2-3578EB30B0B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29021C5C-9D0E-4A4C-9211-B5F3B9387F6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1571D50B-900E-41AC-BEAC-3B7437954A11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5CE5267F-8650-4C7D-8E81-A4756951DCF2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4C760F0-EDF0-44CD-8E09-380AC8BAF2D8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307CC7B5-E9F9-4D35-8EC9-9CDE55AA0B5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3EFD243B-7F10-4D69-8731-6A82B432460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6A1E9D9-2AFB-4CB2-A85D-B6FDEF4643DA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0" name="Instructional Text"/>
          <p:cNvSpPr/>
          <p:nvPr/>
        </p:nvSpPr>
        <p:spPr>
          <a:xfrm>
            <a:off x="9296400" y="-26670"/>
            <a:ext cx="1143000" cy="6858000"/>
          </a:xfrm>
          <a:prstGeom prst="roundRect">
            <a:avLst>
              <a:gd name="adj" fmla="val 6795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 can print this template to use as a wall calendar. You can also copy the slide for any month to add to your own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79027577"/>
      </p:ext>
    </p:extLst>
  </p:cSld>
  <p:clrMapOvr>
    <a:masterClrMapping/>
  </p:clrMapOvr>
</p:sld>
</file>

<file path=ppt/theme/theme1.xml><?xml version="1.0" encoding="utf-8"?>
<a:theme xmlns:a="http://schemas.openxmlformats.org/drawingml/2006/main" name="Family Calendar 2014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6 photo calendar (Sun-Sat).potx" id="{D92369A8-5EF8-4214-BDD8-8AEB34103C4F}" vid="{318232B6-016C-453B-A163-3F649F85D1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360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Euphemia</vt:lpstr>
      <vt:lpstr>Family Calendar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Wilson</dc:creator>
  <cp:lastModifiedBy>John Wilson</cp:lastModifiedBy>
  <cp:revision>1</cp:revision>
  <dcterms:created xsi:type="dcterms:W3CDTF">2019-12-28T11:25:08Z</dcterms:created>
  <dcterms:modified xsi:type="dcterms:W3CDTF">2019-12-28T11:28:04Z</dcterms:modified>
</cp:coreProperties>
</file>